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eps" ContentType="image/unknown"/>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8"/>
  </p:notesMasterIdLst>
  <p:sldIdLst>
    <p:sldId id="256" r:id="rId2"/>
    <p:sldId id="257" r:id="rId3"/>
    <p:sldId id="282" r:id="rId4"/>
    <p:sldId id="283" r:id="rId5"/>
    <p:sldId id="284" r:id="rId6"/>
    <p:sldId id="285" r:id="rId7"/>
    <p:sldId id="286" r:id="rId8"/>
    <p:sldId id="287" r:id="rId9"/>
    <p:sldId id="288" r:id="rId10"/>
    <p:sldId id="289" r:id="rId11"/>
    <p:sldId id="290" r:id="rId12"/>
    <p:sldId id="291" r:id="rId13"/>
    <p:sldId id="292" r:id="rId14"/>
    <p:sldId id="293" r:id="rId15"/>
    <p:sldId id="294" r:id="rId16"/>
    <p:sldId id="281" r:id="rId17"/>
  </p:sldIdLst>
  <p:sldSz cx="24384000" cy="13716000"/>
  <p:notesSz cx="6858000" cy="9144000"/>
  <p:embeddedFontLst>
    <p:embeddedFont>
      <p:font typeface="TheSerifOffice" panose="02060503040302060204" pitchFamily="18" charset="0"/>
      <p:regular r:id="rId19"/>
      <p:bold r:id="rId20"/>
      <p:italic r:id="rId21"/>
      <p:boldItalic r:id="rId22"/>
    </p:embeddedFont>
  </p:embeddedFontLst>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143"/>
    <p:restoredTop sz="89906" autoAdjust="0"/>
  </p:normalViewPr>
  <p:slideViewPr>
    <p:cSldViewPr snapToGrid="0" snapToObjects="1">
      <p:cViewPr varScale="1">
        <p:scale>
          <a:sx n="50" d="100"/>
          <a:sy n="50" d="100"/>
        </p:scale>
        <p:origin x="124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9" name="Shape 149"/>
          <p:cNvSpPr>
            <a:spLocks noGrp="1" noRot="1" noChangeAspect="1"/>
          </p:cNvSpPr>
          <p:nvPr>
            <p:ph type="sldImg"/>
          </p:nvPr>
        </p:nvSpPr>
        <p:spPr>
          <a:xfrm>
            <a:off x="1143000" y="685800"/>
            <a:ext cx="4572000" cy="3429000"/>
          </a:xfrm>
          <a:prstGeom prst="rect">
            <a:avLst/>
          </a:prstGeom>
        </p:spPr>
        <p:txBody>
          <a:bodyPr/>
          <a:lstStyle/>
          <a:p>
            <a:endParaRPr/>
          </a:p>
        </p:txBody>
      </p:sp>
      <p:sp>
        <p:nvSpPr>
          <p:cNvPr id="150" name="Shape 150"/>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spTree>
      <p:nvGrpSpPr>
        <p:cNvPr id="1" name=""/>
        <p:cNvGrpSpPr/>
        <p:nvPr/>
      </p:nvGrpSpPr>
      <p:grpSpPr>
        <a:xfrm>
          <a:off x="0" y="0"/>
          <a:ext cx="0" cy="0"/>
          <a:chOff x="0" y="0"/>
          <a:chExt cx="0" cy="0"/>
        </a:xfrm>
      </p:grpSpPr>
      <p:sp>
        <p:nvSpPr>
          <p:cNvPr id="13" name="Presentation Title"/>
          <p:cNvSpPr txBox="1">
            <a:spLocks noGrp="1"/>
          </p:cNvSpPr>
          <p:nvPr>
            <p:ph type="title" hasCustomPrompt="1"/>
          </p:nvPr>
        </p:nvSpPr>
        <p:spPr>
          <a:xfrm>
            <a:off x="1206496" y="2574991"/>
            <a:ext cx="21971004" cy="4648201"/>
          </a:xfrm>
          <a:prstGeom prst="rect">
            <a:avLst/>
          </a:prstGeom>
        </p:spPr>
        <p:txBody>
          <a:bodyPr anchor="b"/>
          <a:lstStyle>
            <a:lvl1pPr>
              <a:defRPr sz="11600" spc="-232">
                <a:latin typeface="+mj-lt"/>
              </a:defRPr>
            </a:lvl1pPr>
          </a:lstStyle>
          <a:p>
            <a:r>
              <a:rPr dirty="0"/>
              <a:t>Presentation Title</a:t>
            </a:r>
          </a:p>
        </p:txBody>
      </p:sp>
      <p:sp>
        <p:nvSpPr>
          <p:cNvPr id="14" name="Body Level One…"/>
          <p:cNvSpPr txBox="1">
            <a:spLocks noGrp="1"/>
          </p:cNvSpPr>
          <p:nvPr>
            <p:ph type="body" sz="quarter" idx="1" hasCustomPrompt="1"/>
          </p:nvPr>
        </p:nvSpPr>
        <p:spPr>
          <a:xfrm>
            <a:off x="1201342" y="7223190"/>
            <a:ext cx="21971001" cy="1905001"/>
          </a:xfrm>
          <a:prstGeom prst="rect">
            <a:avLst/>
          </a:prstGeom>
        </p:spPr>
        <p:txBody>
          <a:bodyPr/>
          <a:lstStyle>
            <a:lvl1pPr marL="0" indent="0" defTabSz="825500">
              <a:lnSpc>
                <a:spcPct val="100000"/>
              </a:lnSpc>
              <a:spcBef>
                <a:spcPts val="0"/>
              </a:spcBef>
              <a:buSzTx/>
              <a:buNone/>
              <a:defRPr sz="5500" b="1">
                <a:latin typeface="+mj-lt"/>
              </a:defRPr>
            </a:lvl1pPr>
            <a:lvl2pPr marL="0" indent="457200" defTabSz="825500">
              <a:lnSpc>
                <a:spcPct val="100000"/>
              </a:lnSpc>
              <a:spcBef>
                <a:spcPts val="0"/>
              </a:spcBef>
              <a:buSzTx/>
              <a:buNone/>
              <a:defRPr sz="5500" b="1">
                <a:latin typeface="+mj-lt"/>
              </a:defRPr>
            </a:lvl2pPr>
            <a:lvl3pPr marL="0" indent="914400" defTabSz="825500">
              <a:lnSpc>
                <a:spcPct val="100000"/>
              </a:lnSpc>
              <a:spcBef>
                <a:spcPts val="0"/>
              </a:spcBef>
              <a:buSzTx/>
              <a:buNone/>
              <a:defRPr sz="5500" b="1">
                <a:latin typeface="+mj-lt"/>
              </a:defRPr>
            </a:lvl3pPr>
            <a:lvl4pPr marL="0" indent="1371600" defTabSz="825500">
              <a:lnSpc>
                <a:spcPct val="100000"/>
              </a:lnSpc>
              <a:spcBef>
                <a:spcPts val="0"/>
              </a:spcBef>
              <a:buSzTx/>
              <a:buNone/>
              <a:defRPr sz="5500" b="1">
                <a:latin typeface="+mj-lt"/>
              </a:defRPr>
            </a:lvl4pPr>
            <a:lvl5pPr marL="0" indent="1828800" defTabSz="825500">
              <a:lnSpc>
                <a:spcPct val="100000"/>
              </a:lnSpc>
              <a:spcBef>
                <a:spcPts val="0"/>
              </a:spcBef>
              <a:buSzTx/>
              <a:buNone/>
              <a:defRPr sz="5500" b="1">
                <a:latin typeface="+mj-lt"/>
              </a:defRPr>
            </a:lvl5pPr>
          </a:lstStyle>
          <a:p>
            <a:r>
              <a:rPr dirty="0"/>
              <a:t>Presentation Subtitle</a:t>
            </a:r>
          </a:p>
          <a:p>
            <a:pPr lvl="1"/>
            <a:endParaRPr dirty="0"/>
          </a:p>
          <a:p>
            <a:pPr lvl="2"/>
            <a:endParaRPr dirty="0"/>
          </a:p>
          <a:p>
            <a:pPr lvl="3"/>
            <a:endParaRPr dirty="0"/>
          </a:p>
          <a:p>
            <a:pPr lvl="4"/>
            <a:endParaRPr dirty="0"/>
          </a:p>
        </p:txBody>
      </p:sp>
      <p:sp>
        <p:nvSpPr>
          <p:cNvPr id="1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Title &amp; Photo">
    <p:spTree>
      <p:nvGrpSpPr>
        <p:cNvPr id="1" name=""/>
        <p:cNvGrpSpPr/>
        <p:nvPr/>
      </p:nvGrpSpPr>
      <p:grpSpPr>
        <a:xfrm>
          <a:off x="0" y="0"/>
          <a:ext cx="0" cy="0"/>
          <a:chOff x="0" y="0"/>
          <a:chExt cx="0" cy="0"/>
        </a:xfrm>
      </p:grpSpPr>
      <p:sp>
        <p:nvSpPr>
          <p:cNvPr id="22" name="666699290_02_crop_3159x1892.jpg"/>
          <p:cNvSpPr>
            <a:spLocks noGrp="1"/>
          </p:cNvSpPr>
          <p:nvPr>
            <p:ph type="pic" idx="21"/>
          </p:nvPr>
        </p:nvSpPr>
        <p:spPr>
          <a:xfrm>
            <a:off x="-1155700" y="-1295400"/>
            <a:ext cx="26746200" cy="16018933"/>
          </a:xfrm>
          <a:prstGeom prst="rect">
            <a:avLst/>
          </a:prstGeom>
        </p:spPr>
        <p:txBody>
          <a:bodyPr lIns="91439" tIns="45719" rIns="91439" bIns="45719">
            <a:noAutofit/>
          </a:bodyPr>
          <a:lstStyle/>
          <a:p>
            <a:endParaRPr/>
          </a:p>
        </p:txBody>
      </p:sp>
      <p:sp>
        <p:nvSpPr>
          <p:cNvPr id="23" name="Presentation Title"/>
          <p:cNvSpPr txBox="1">
            <a:spLocks noGrp="1"/>
          </p:cNvSpPr>
          <p:nvPr>
            <p:ph type="title" hasCustomPrompt="1"/>
          </p:nvPr>
        </p:nvSpPr>
        <p:spPr>
          <a:xfrm>
            <a:off x="1206500" y="7124700"/>
            <a:ext cx="21971000" cy="4648200"/>
          </a:xfrm>
          <a:prstGeom prst="rect">
            <a:avLst/>
          </a:prstGeom>
        </p:spPr>
        <p:txBody>
          <a:bodyPr anchor="b"/>
          <a:lstStyle>
            <a:lvl1pPr>
              <a:defRPr sz="11600" spc="-232">
                <a:latin typeface="+mn-lt"/>
                <a:ea typeface="+mn-ea"/>
                <a:cs typeface="+mn-cs"/>
                <a:sym typeface="Helvetica Neue"/>
              </a:defRPr>
            </a:lvl1pPr>
          </a:lstStyle>
          <a:p>
            <a:r>
              <a:t>Presentation Title</a:t>
            </a:r>
          </a:p>
        </p:txBody>
      </p:sp>
      <p:sp>
        <p:nvSpPr>
          <p:cNvPr id="24" name="Author and Date"/>
          <p:cNvSpPr txBox="1">
            <a:spLocks noGrp="1"/>
          </p:cNvSpPr>
          <p:nvPr>
            <p:ph type="body" sz="quarter" idx="22" hasCustomPrompt="1"/>
          </p:nvPr>
        </p:nvSpPr>
        <p:spPr>
          <a:xfrm>
            <a:off x="1207690" y="1106137"/>
            <a:ext cx="21968621" cy="636979"/>
          </a:xfrm>
          <a:prstGeom prst="rect">
            <a:avLst/>
          </a:prstGeom>
        </p:spPr>
        <p:txBody>
          <a:bodyPr lIns="45719" tIns="45719" rIns="45719" bIns="45719"/>
          <a:lstStyle>
            <a:lvl1pPr marL="0" indent="0" defTabSz="825500">
              <a:lnSpc>
                <a:spcPct val="100000"/>
              </a:lnSpc>
              <a:spcBef>
                <a:spcPts val="0"/>
              </a:spcBef>
              <a:buSzTx/>
              <a:buNone/>
              <a:defRPr sz="3600" b="1">
                <a:latin typeface="+mn-lt"/>
                <a:ea typeface="+mn-ea"/>
                <a:cs typeface="+mn-cs"/>
                <a:sym typeface="Helvetica Neue"/>
              </a:defRPr>
            </a:lvl1pPr>
          </a:lstStyle>
          <a:p>
            <a:r>
              <a:t>Author and Date</a:t>
            </a:r>
          </a:p>
        </p:txBody>
      </p:sp>
      <p:sp>
        <p:nvSpPr>
          <p:cNvPr id="25" name="Body Level One…"/>
          <p:cNvSpPr txBox="1">
            <a:spLocks noGrp="1"/>
          </p:cNvSpPr>
          <p:nvPr>
            <p:ph type="body" sz="quarter" idx="1" hasCustomPrompt="1"/>
          </p:nvPr>
        </p:nvSpPr>
        <p:spPr>
          <a:xfrm>
            <a:off x="1206500" y="11609910"/>
            <a:ext cx="21971000" cy="1116952"/>
          </a:xfrm>
          <a:prstGeom prst="rect">
            <a:avLst/>
          </a:prstGeom>
        </p:spPr>
        <p:txBody>
          <a:bodyPr/>
          <a:lstStyle>
            <a:lvl1pPr marL="0" indent="0" defTabSz="825500">
              <a:lnSpc>
                <a:spcPct val="100000"/>
              </a:lnSpc>
              <a:spcBef>
                <a:spcPts val="0"/>
              </a:spcBef>
              <a:buSzTx/>
              <a:buNone/>
              <a:defRPr sz="5500" b="1">
                <a:latin typeface="+mn-lt"/>
                <a:ea typeface="+mn-ea"/>
                <a:cs typeface="+mn-cs"/>
                <a:sym typeface="Helvetica Neue"/>
              </a:defRPr>
            </a:lvl1pPr>
            <a:lvl2pPr marL="0" indent="457200" defTabSz="825500">
              <a:lnSpc>
                <a:spcPct val="100000"/>
              </a:lnSpc>
              <a:spcBef>
                <a:spcPts val="0"/>
              </a:spcBef>
              <a:buSzTx/>
              <a:buNone/>
              <a:defRPr sz="5500" b="1">
                <a:latin typeface="+mn-lt"/>
                <a:ea typeface="+mn-ea"/>
                <a:cs typeface="+mn-cs"/>
                <a:sym typeface="Helvetica Neue"/>
              </a:defRPr>
            </a:lvl2pPr>
            <a:lvl3pPr marL="0" indent="914400" defTabSz="825500">
              <a:lnSpc>
                <a:spcPct val="100000"/>
              </a:lnSpc>
              <a:spcBef>
                <a:spcPts val="0"/>
              </a:spcBef>
              <a:buSzTx/>
              <a:buNone/>
              <a:defRPr sz="5500" b="1">
                <a:latin typeface="+mn-lt"/>
                <a:ea typeface="+mn-ea"/>
                <a:cs typeface="+mn-cs"/>
                <a:sym typeface="Helvetica Neue"/>
              </a:defRPr>
            </a:lvl3pPr>
            <a:lvl4pPr marL="0" indent="1371600" defTabSz="825500">
              <a:lnSpc>
                <a:spcPct val="100000"/>
              </a:lnSpc>
              <a:spcBef>
                <a:spcPts val="0"/>
              </a:spcBef>
              <a:buSzTx/>
              <a:buNone/>
              <a:defRPr sz="5500" b="1">
                <a:latin typeface="+mn-lt"/>
                <a:ea typeface="+mn-ea"/>
                <a:cs typeface="+mn-cs"/>
                <a:sym typeface="Helvetica Neue"/>
              </a:defRPr>
            </a:lvl4pPr>
            <a:lvl5pPr marL="0" indent="1828800" defTabSz="825500">
              <a:lnSpc>
                <a:spcPct val="100000"/>
              </a:lnSpc>
              <a:spcBef>
                <a:spcPts val="0"/>
              </a:spcBef>
              <a:buSzTx/>
              <a:buNone/>
              <a:defRPr sz="5500" b="1">
                <a:latin typeface="+mn-lt"/>
                <a:ea typeface="+mn-ea"/>
                <a:cs typeface="+mn-cs"/>
                <a:sym typeface="Helvetica Neue"/>
              </a:defRPr>
            </a:lvl5pPr>
          </a:lstStyle>
          <a:p>
            <a:r>
              <a:t>Presentation Subtitle</a:t>
            </a:r>
          </a:p>
          <a:p>
            <a:pPr lvl="1"/>
            <a:endParaRPr/>
          </a:p>
          <a:p>
            <a:pPr lvl="2"/>
            <a:endParaRPr/>
          </a:p>
          <a:p>
            <a:pPr lvl="3"/>
            <a:endParaRPr/>
          </a:p>
          <a:p>
            <a:pPr lvl="4"/>
            <a:endParaRPr/>
          </a:p>
        </p:txBody>
      </p:sp>
      <p:sp>
        <p:nvSpPr>
          <p:cNvPr id="2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Title &amp; Photo Alt">
    <p:spTree>
      <p:nvGrpSpPr>
        <p:cNvPr id="1" name=""/>
        <p:cNvGrpSpPr/>
        <p:nvPr/>
      </p:nvGrpSpPr>
      <p:grpSpPr>
        <a:xfrm>
          <a:off x="0" y="0"/>
          <a:ext cx="0" cy="0"/>
          <a:chOff x="0" y="0"/>
          <a:chExt cx="0" cy="0"/>
        </a:xfrm>
      </p:grpSpPr>
      <p:sp>
        <p:nvSpPr>
          <p:cNvPr id="33" name="910457886_1434x1669.jpg"/>
          <p:cNvSpPr>
            <a:spLocks noGrp="1"/>
          </p:cNvSpPr>
          <p:nvPr>
            <p:ph type="pic" idx="21"/>
          </p:nvPr>
        </p:nvSpPr>
        <p:spPr>
          <a:xfrm>
            <a:off x="10972800" y="-203200"/>
            <a:ext cx="12144837" cy="14135100"/>
          </a:xfrm>
          <a:prstGeom prst="rect">
            <a:avLst/>
          </a:prstGeom>
        </p:spPr>
        <p:txBody>
          <a:bodyPr lIns="91439" tIns="45719" rIns="91439" bIns="45719">
            <a:noAutofit/>
          </a:bodyPr>
          <a:lstStyle/>
          <a:p>
            <a:endParaRPr/>
          </a:p>
        </p:txBody>
      </p:sp>
      <p:sp>
        <p:nvSpPr>
          <p:cNvPr id="34" name="Slide Title"/>
          <p:cNvSpPr txBox="1">
            <a:spLocks noGrp="1"/>
          </p:cNvSpPr>
          <p:nvPr>
            <p:ph type="title" hasCustomPrompt="1"/>
          </p:nvPr>
        </p:nvSpPr>
        <p:spPr>
          <a:xfrm>
            <a:off x="1206500" y="1270000"/>
            <a:ext cx="9779000" cy="5882273"/>
          </a:xfrm>
          <a:prstGeom prst="rect">
            <a:avLst/>
          </a:prstGeom>
        </p:spPr>
        <p:txBody>
          <a:bodyPr anchor="b"/>
          <a:lstStyle>
            <a:lvl1pPr>
              <a:defRPr>
                <a:latin typeface="+mn-lt"/>
                <a:ea typeface="+mn-ea"/>
                <a:cs typeface="+mn-cs"/>
                <a:sym typeface="Helvetica Neue"/>
              </a:defRPr>
            </a:lvl1pPr>
          </a:lstStyle>
          <a:p>
            <a:r>
              <a:t>Slide Title</a:t>
            </a:r>
          </a:p>
        </p:txBody>
      </p:sp>
      <p:sp>
        <p:nvSpPr>
          <p:cNvPr id="35" name="Body Level One…"/>
          <p:cNvSpPr txBox="1">
            <a:spLocks noGrp="1"/>
          </p:cNvSpPr>
          <p:nvPr>
            <p:ph type="body" sz="quarter" idx="1" hasCustomPrompt="1"/>
          </p:nvPr>
        </p:nvSpPr>
        <p:spPr>
          <a:xfrm>
            <a:off x="1206500" y="7060576"/>
            <a:ext cx="9779000" cy="5385424"/>
          </a:xfrm>
          <a:prstGeom prst="rect">
            <a:avLst/>
          </a:prstGeom>
        </p:spPr>
        <p:txBody>
          <a:bodyPr/>
          <a:lstStyle>
            <a:lvl1pPr marL="0" indent="0" defTabSz="825500">
              <a:lnSpc>
                <a:spcPct val="100000"/>
              </a:lnSpc>
              <a:spcBef>
                <a:spcPts val="0"/>
              </a:spcBef>
              <a:buSzTx/>
              <a:buNone/>
              <a:defRPr sz="5500" b="1">
                <a:latin typeface="+mn-lt"/>
                <a:ea typeface="+mn-ea"/>
                <a:cs typeface="+mn-cs"/>
                <a:sym typeface="Helvetica Neue"/>
              </a:defRPr>
            </a:lvl1pPr>
            <a:lvl2pPr marL="0" indent="457200" defTabSz="825500">
              <a:lnSpc>
                <a:spcPct val="100000"/>
              </a:lnSpc>
              <a:spcBef>
                <a:spcPts val="0"/>
              </a:spcBef>
              <a:buSzTx/>
              <a:buNone/>
              <a:defRPr sz="5500" b="1">
                <a:latin typeface="+mn-lt"/>
                <a:ea typeface="+mn-ea"/>
                <a:cs typeface="+mn-cs"/>
                <a:sym typeface="Helvetica Neue"/>
              </a:defRPr>
            </a:lvl2pPr>
            <a:lvl3pPr marL="0" indent="914400" defTabSz="825500">
              <a:lnSpc>
                <a:spcPct val="100000"/>
              </a:lnSpc>
              <a:spcBef>
                <a:spcPts val="0"/>
              </a:spcBef>
              <a:buSzTx/>
              <a:buNone/>
              <a:defRPr sz="5500" b="1">
                <a:latin typeface="+mn-lt"/>
                <a:ea typeface="+mn-ea"/>
                <a:cs typeface="+mn-cs"/>
                <a:sym typeface="Helvetica Neue"/>
              </a:defRPr>
            </a:lvl3pPr>
            <a:lvl4pPr marL="0" indent="1371600" defTabSz="825500">
              <a:lnSpc>
                <a:spcPct val="100000"/>
              </a:lnSpc>
              <a:spcBef>
                <a:spcPts val="0"/>
              </a:spcBef>
              <a:buSzTx/>
              <a:buNone/>
              <a:defRPr sz="5500" b="1">
                <a:latin typeface="+mn-lt"/>
                <a:ea typeface="+mn-ea"/>
                <a:cs typeface="+mn-cs"/>
                <a:sym typeface="Helvetica Neue"/>
              </a:defRPr>
            </a:lvl4pPr>
            <a:lvl5pPr marL="0" indent="1828800" defTabSz="825500">
              <a:lnSpc>
                <a:spcPct val="100000"/>
              </a:lnSpc>
              <a:spcBef>
                <a:spcPts val="0"/>
              </a:spcBef>
              <a:buSzTx/>
              <a:buNone/>
              <a:defRPr sz="5500" b="1">
                <a:latin typeface="+mn-lt"/>
                <a:ea typeface="+mn-ea"/>
                <a:cs typeface="+mn-cs"/>
                <a:sym typeface="Helvetica Neue"/>
              </a:defRPr>
            </a:lvl5pPr>
          </a:lstStyle>
          <a:p>
            <a:r>
              <a:t>Slide Subtitle</a:t>
            </a:r>
          </a:p>
          <a:p>
            <a:pPr lvl="1"/>
            <a:endParaRPr/>
          </a:p>
          <a:p>
            <a:pPr lvl="2"/>
            <a:endParaRPr/>
          </a:p>
          <a:p>
            <a:pPr lvl="3"/>
            <a:endParaRPr/>
          </a:p>
          <a:p>
            <a:pPr lvl="4"/>
            <a:endParaRPr/>
          </a:p>
        </p:txBody>
      </p:sp>
      <p:sp>
        <p:nvSpPr>
          <p:cNvPr id="36" name="Slide Number"/>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43" name="Slide Title"/>
          <p:cNvSpPr txBox="1">
            <a:spLocks noGrp="1"/>
          </p:cNvSpPr>
          <p:nvPr>
            <p:ph type="title" hasCustomPrompt="1"/>
          </p:nvPr>
        </p:nvSpPr>
        <p:spPr>
          <a:prstGeom prst="rect">
            <a:avLst/>
          </a:prstGeom>
        </p:spPr>
        <p:txBody>
          <a:bodyPr/>
          <a:lstStyle/>
          <a:p>
            <a:r>
              <a:t>Slide Title</a:t>
            </a:r>
          </a:p>
        </p:txBody>
      </p:sp>
      <p:sp>
        <p:nvSpPr>
          <p:cNvPr id="44" name="Slide Subtitle"/>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45" name="Body Level One…"/>
          <p:cNvSpPr txBox="1">
            <a:spLocks noGrp="1"/>
          </p:cNvSpPr>
          <p:nvPr>
            <p:ph type="body" idx="1" hasCustomPrompt="1"/>
          </p:nvPr>
        </p:nvSpPr>
        <p:spPr>
          <a:prstGeom prst="rect">
            <a:avLst/>
          </a:prstGeom>
        </p:spPr>
        <p:txBody>
          <a:bodyPr/>
          <a:lstStyle/>
          <a:p>
            <a:r>
              <a:t>Slide bullet text</a:t>
            </a:r>
          </a:p>
          <a:p>
            <a:pPr lvl="1"/>
            <a:endParaRPr/>
          </a:p>
          <a:p>
            <a:pPr lvl="2"/>
            <a:endParaRPr/>
          </a:p>
          <a:p>
            <a:pPr lvl="3"/>
            <a:endParaRPr/>
          </a:p>
          <a:p>
            <a:pPr lvl="4"/>
            <a:endParaRPr/>
          </a:p>
        </p:txBody>
      </p:sp>
      <p:sp>
        <p:nvSpPr>
          <p:cNvPr id="4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53" name="Body Level One…"/>
          <p:cNvSpPr txBox="1">
            <a:spLocks noGrp="1"/>
          </p:cNvSpPr>
          <p:nvPr>
            <p:ph type="body" idx="1" hasCustomPrompt="1"/>
          </p:nvPr>
        </p:nvSpPr>
        <p:spPr>
          <a:prstGeom prst="rect">
            <a:avLst/>
          </a:prstGeom>
        </p:spPr>
        <p:txBody>
          <a:bodyPr numCol="2" spcCol="1098550"/>
          <a:lstStyle/>
          <a:p>
            <a:r>
              <a:t>Slide bullet text</a:t>
            </a:r>
          </a:p>
          <a:p>
            <a:pPr lvl="1"/>
            <a:endParaRPr/>
          </a:p>
          <a:p>
            <a:pPr lvl="2"/>
            <a:endParaRPr/>
          </a:p>
          <a:p>
            <a:pPr lvl="3"/>
            <a:endParaRPr/>
          </a:p>
          <a:p>
            <a:pPr lvl="4"/>
            <a:endParaRPr/>
          </a:p>
        </p:txBody>
      </p:sp>
      <p:sp>
        <p:nvSpPr>
          <p:cNvPr id="5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Title, Bullets &amp; Photo">
    <p:spTree>
      <p:nvGrpSpPr>
        <p:cNvPr id="1" name=""/>
        <p:cNvGrpSpPr/>
        <p:nvPr/>
      </p:nvGrpSpPr>
      <p:grpSpPr>
        <a:xfrm>
          <a:off x="0" y="0"/>
          <a:ext cx="0" cy="0"/>
          <a:chOff x="0" y="0"/>
          <a:chExt cx="0" cy="0"/>
        </a:xfrm>
      </p:grpSpPr>
      <p:sp>
        <p:nvSpPr>
          <p:cNvPr id="61" name="Slide Subtitle"/>
          <p:cNvSpPr txBox="1">
            <a:spLocks noGrp="1"/>
          </p:cNvSpPr>
          <p:nvPr>
            <p:ph type="body" sz="quarter" idx="21" hasCustomPrompt="1"/>
          </p:nvPr>
        </p:nvSpPr>
        <p:spPr>
          <a:xfrm>
            <a:off x="1206500" y="2372962"/>
            <a:ext cx="9779000" cy="934780"/>
          </a:xfrm>
          <a:prstGeom prst="rect">
            <a:avLst/>
          </a:prstGeom>
        </p:spPr>
        <p:txBody>
          <a:bodyPr lIns="45719" tIns="45719" rIns="45719" bIns="45719"/>
          <a:lstStyle>
            <a:lvl1pPr marL="0" indent="0" defTabSz="825500">
              <a:lnSpc>
                <a:spcPct val="100000"/>
              </a:lnSpc>
              <a:spcBef>
                <a:spcPts val="0"/>
              </a:spcBef>
              <a:buSzTx/>
              <a:buNone/>
              <a:defRPr sz="5500" b="1">
                <a:latin typeface="+mn-lt"/>
                <a:ea typeface="+mn-ea"/>
                <a:cs typeface="+mn-cs"/>
                <a:sym typeface="Helvetica Neue"/>
              </a:defRPr>
            </a:lvl1pPr>
          </a:lstStyle>
          <a:p>
            <a:r>
              <a:t>Slide Subtitle</a:t>
            </a:r>
          </a:p>
        </p:txBody>
      </p:sp>
      <p:sp>
        <p:nvSpPr>
          <p:cNvPr id="62" name="Body Level One…"/>
          <p:cNvSpPr txBox="1">
            <a:spLocks noGrp="1"/>
          </p:cNvSpPr>
          <p:nvPr>
            <p:ph type="body" sz="half" idx="1" hasCustomPrompt="1"/>
          </p:nvPr>
        </p:nvSpPr>
        <p:spPr>
          <a:xfrm>
            <a:off x="1206500" y="4248504"/>
            <a:ext cx="9779000" cy="8256630"/>
          </a:xfrm>
          <a:prstGeom prst="rect">
            <a:avLst/>
          </a:prstGeom>
        </p:spPr>
        <p:txBody>
          <a:bodyPr/>
          <a:lstStyle>
            <a:lvl1pPr>
              <a:defRPr>
                <a:latin typeface="+mn-lt"/>
                <a:ea typeface="+mn-ea"/>
                <a:cs typeface="+mn-cs"/>
                <a:sym typeface="Helvetica Neue"/>
              </a:defRPr>
            </a:lvl1pPr>
            <a:lvl2pPr>
              <a:defRPr>
                <a:latin typeface="+mn-lt"/>
                <a:ea typeface="+mn-ea"/>
                <a:cs typeface="+mn-cs"/>
                <a:sym typeface="Helvetica Neue"/>
              </a:defRPr>
            </a:lvl2pPr>
            <a:lvl3pPr>
              <a:defRPr>
                <a:latin typeface="+mn-lt"/>
                <a:ea typeface="+mn-ea"/>
                <a:cs typeface="+mn-cs"/>
                <a:sym typeface="Helvetica Neue"/>
              </a:defRPr>
            </a:lvl3pPr>
            <a:lvl4pPr>
              <a:defRPr>
                <a:latin typeface="+mn-lt"/>
                <a:ea typeface="+mn-ea"/>
                <a:cs typeface="+mn-cs"/>
                <a:sym typeface="Helvetica Neue"/>
              </a:defRPr>
            </a:lvl4pPr>
            <a:lvl5pPr>
              <a:defRPr>
                <a:latin typeface="+mn-lt"/>
                <a:ea typeface="+mn-ea"/>
                <a:cs typeface="+mn-cs"/>
                <a:sym typeface="Helvetica Neue"/>
              </a:defRPr>
            </a:lvl5pPr>
          </a:lstStyle>
          <a:p>
            <a:r>
              <a:t>Slide bullet text</a:t>
            </a:r>
          </a:p>
          <a:p>
            <a:pPr lvl="1"/>
            <a:endParaRPr/>
          </a:p>
          <a:p>
            <a:pPr lvl="2"/>
            <a:endParaRPr/>
          </a:p>
          <a:p>
            <a:pPr lvl="3"/>
            <a:endParaRPr/>
          </a:p>
          <a:p>
            <a:pPr lvl="4"/>
            <a:endParaRPr/>
          </a:p>
        </p:txBody>
      </p:sp>
      <p:sp>
        <p:nvSpPr>
          <p:cNvPr id="63" name="660384004_1290x1720.jpg"/>
          <p:cNvSpPr>
            <a:spLocks noGrp="1"/>
          </p:cNvSpPr>
          <p:nvPr>
            <p:ph type="pic" idx="22"/>
          </p:nvPr>
        </p:nvSpPr>
        <p:spPr>
          <a:xfrm>
            <a:off x="12192000" y="-407266"/>
            <a:ext cx="10916874" cy="14555832"/>
          </a:xfrm>
          <a:prstGeom prst="rect">
            <a:avLst/>
          </a:prstGeom>
        </p:spPr>
        <p:txBody>
          <a:bodyPr lIns="91439" tIns="45719" rIns="91439" bIns="45719">
            <a:noAutofit/>
          </a:bodyPr>
          <a:lstStyle/>
          <a:p>
            <a:endParaRPr/>
          </a:p>
        </p:txBody>
      </p:sp>
      <p:sp>
        <p:nvSpPr>
          <p:cNvPr id="64" name="Slide Title"/>
          <p:cNvSpPr txBox="1">
            <a:spLocks noGrp="1"/>
          </p:cNvSpPr>
          <p:nvPr>
            <p:ph type="title" hasCustomPrompt="1"/>
          </p:nvPr>
        </p:nvSpPr>
        <p:spPr>
          <a:xfrm>
            <a:off x="1206500" y="1079500"/>
            <a:ext cx="9779000" cy="1435100"/>
          </a:xfrm>
          <a:prstGeom prst="rect">
            <a:avLst/>
          </a:prstGeom>
        </p:spPr>
        <p:txBody>
          <a:bodyPr/>
          <a:lstStyle>
            <a:lvl1pPr>
              <a:defRPr>
                <a:latin typeface="+mn-lt"/>
                <a:ea typeface="+mn-ea"/>
                <a:cs typeface="+mn-cs"/>
                <a:sym typeface="Helvetica Neue"/>
              </a:defRPr>
            </a:lvl1pPr>
          </a:lstStyle>
          <a:p>
            <a:r>
              <a:t>Slide Title</a:t>
            </a:r>
          </a:p>
        </p:txBody>
      </p:sp>
      <p:sp>
        <p:nvSpPr>
          <p:cNvPr id="6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Section">
    <p:spTree>
      <p:nvGrpSpPr>
        <p:cNvPr id="1" name=""/>
        <p:cNvGrpSpPr/>
        <p:nvPr/>
      </p:nvGrpSpPr>
      <p:grpSpPr>
        <a:xfrm>
          <a:off x="0" y="0"/>
          <a:ext cx="0" cy="0"/>
          <a:chOff x="0" y="0"/>
          <a:chExt cx="0" cy="0"/>
        </a:xfrm>
      </p:grpSpPr>
      <p:sp>
        <p:nvSpPr>
          <p:cNvPr id="72" name="Section Title"/>
          <p:cNvSpPr txBox="1">
            <a:spLocks noGrp="1"/>
          </p:cNvSpPr>
          <p:nvPr>
            <p:ph type="title" hasCustomPrompt="1"/>
          </p:nvPr>
        </p:nvSpPr>
        <p:spPr>
          <a:xfrm>
            <a:off x="1206496" y="4533900"/>
            <a:ext cx="21971004" cy="4648200"/>
          </a:xfrm>
          <a:prstGeom prst="rect">
            <a:avLst/>
          </a:prstGeom>
        </p:spPr>
        <p:txBody>
          <a:bodyPr anchor="ctr"/>
          <a:lstStyle>
            <a:lvl1pPr>
              <a:defRPr sz="11600" b="0" spc="-232">
                <a:latin typeface="Helvetica Neue Medium"/>
                <a:ea typeface="Helvetica Neue Medium"/>
                <a:cs typeface="Helvetica Neue Medium"/>
                <a:sym typeface="Helvetica Neue Medium"/>
              </a:defRPr>
            </a:lvl1pPr>
          </a:lstStyle>
          <a:p>
            <a:r>
              <a:t>Section Title</a:t>
            </a:r>
          </a:p>
        </p:txBody>
      </p:sp>
      <p:sp>
        <p:nvSpPr>
          <p:cNvPr id="73" name="Slide Number"/>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Title Only">
    <p:spTree>
      <p:nvGrpSpPr>
        <p:cNvPr id="1" name=""/>
        <p:cNvGrpSpPr/>
        <p:nvPr/>
      </p:nvGrpSpPr>
      <p:grpSpPr>
        <a:xfrm>
          <a:off x="0" y="0"/>
          <a:ext cx="0" cy="0"/>
          <a:chOff x="0" y="0"/>
          <a:chExt cx="0" cy="0"/>
        </a:xfrm>
      </p:grpSpPr>
      <p:sp>
        <p:nvSpPr>
          <p:cNvPr id="80" name="Slide Title"/>
          <p:cNvSpPr txBox="1">
            <a:spLocks noGrp="1"/>
          </p:cNvSpPr>
          <p:nvPr>
            <p:ph type="title" hasCustomPrompt="1"/>
          </p:nvPr>
        </p:nvSpPr>
        <p:spPr>
          <a:xfrm>
            <a:off x="1206500" y="1079500"/>
            <a:ext cx="21971000" cy="1434949"/>
          </a:xfrm>
          <a:prstGeom prst="rect">
            <a:avLst/>
          </a:prstGeom>
        </p:spPr>
        <p:txBody>
          <a:bodyPr/>
          <a:lstStyle>
            <a:lvl1pPr>
              <a:defRPr>
                <a:latin typeface="+mn-lt"/>
                <a:ea typeface="+mn-ea"/>
                <a:cs typeface="+mn-cs"/>
                <a:sym typeface="Helvetica Neue"/>
              </a:defRPr>
            </a:lvl1pPr>
          </a:lstStyle>
          <a:p>
            <a:r>
              <a:t>Slide Title</a:t>
            </a:r>
          </a:p>
        </p:txBody>
      </p:sp>
      <p:sp>
        <p:nvSpPr>
          <p:cNvPr id="81" name="Slide Subtitle"/>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atin typeface="+mn-lt"/>
                <a:ea typeface="+mn-ea"/>
                <a:cs typeface="+mn-cs"/>
                <a:sym typeface="Helvetica Neue"/>
              </a:defRPr>
            </a:lvl1pPr>
          </a:lstStyle>
          <a:p>
            <a:r>
              <a:t>Slide Subtitle</a:t>
            </a:r>
          </a:p>
        </p:txBody>
      </p:sp>
      <p:sp>
        <p:nvSpPr>
          <p:cNvPr id="8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Agenda">
    <p:spTree>
      <p:nvGrpSpPr>
        <p:cNvPr id="1" name=""/>
        <p:cNvGrpSpPr/>
        <p:nvPr/>
      </p:nvGrpSpPr>
      <p:grpSpPr>
        <a:xfrm>
          <a:off x="0" y="0"/>
          <a:ext cx="0" cy="0"/>
          <a:chOff x="0" y="0"/>
          <a:chExt cx="0" cy="0"/>
        </a:xfrm>
      </p:grpSpPr>
      <p:sp>
        <p:nvSpPr>
          <p:cNvPr id="89" name="Agenda Title"/>
          <p:cNvSpPr txBox="1">
            <a:spLocks noGrp="1"/>
          </p:cNvSpPr>
          <p:nvPr>
            <p:ph type="title" hasCustomPrompt="1"/>
          </p:nvPr>
        </p:nvSpPr>
        <p:spPr>
          <a:xfrm>
            <a:off x="1206500" y="1079500"/>
            <a:ext cx="21971000" cy="1435100"/>
          </a:xfrm>
          <a:prstGeom prst="rect">
            <a:avLst/>
          </a:prstGeom>
        </p:spPr>
        <p:txBody>
          <a:bodyPr/>
          <a:lstStyle>
            <a:lvl1pPr>
              <a:defRPr>
                <a:latin typeface="+mn-lt"/>
                <a:ea typeface="+mn-ea"/>
                <a:cs typeface="+mn-cs"/>
                <a:sym typeface="Helvetica Neue"/>
              </a:defRPr>
            </a:lvl1pPr>
          </a:lstStyle>
          <a:p>
            <a:r>
              <a:t>Agenda Title</a:t>
            </a:r>
          </a:p>
        </p:txBody>
      </p:sp>
      <p:sp>
        <p:nvSpPr>
          <p:cNvPr id="90" name="Agenda Subtitle"/>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atin typeface="+mn-lt"/>
                <a:ea typeface="+mn-ea"/>
                <a:cs typeface="+mn-cs"/>
                <a:sym typeface="Helvetica Neue"/>
              </a:defRPr>
            </a:lvl1pPr>
          </a:lstStyle>
          <a:p>
            <a:r>
              <a:t>Agenda Subtitle</a:t>
            </a:r>
          </a:p>
        </p:txBody>
      </p:sp>
      <p:sp>
        <p:nvSpPr>
          <p:cNvPr id="91" name="Body Level One…"/>
          <p:cNvSpPr txBox="1">
            <a:spLocks noGrp="1"/>
          </p:cNvSpPr>
          <p:nvPr>
            <p:ph type="body" idx="1" hasCustomPrompt="1"/>
          </p:nvPr>
        </p:nvSpPr>
        <p:spPr>
          <a:prstGeom prst="rect">
            <a:avLst/>
          </a:prstGeom>
        </p:spPr>
        <p:txBody>
          <a:bodyPr/>
          <a:lstStyle>
            <a:lvl1pPr marL="0" indent="0" defTabSz="825500">
              <a:lnSpc>
                <a:spcPct val="100000"/>
              </a:lnSpc>
              <a:spcBef>
                <a:spcPts val="1800"/>
              </a:spcBef>
              <a:buSzTx/>
              <a:buNone/>
              <a:defRPr sz="5500" spc="-55">
                <a:latin typeface="+mn-lt"/>
                <a:ea typeface="+mn-ea"/>
                <a:cs typeface="+mn-cs"/>
                <a:sym typeface="Helvetica Neue"/>
              </a:defRPr>
            </a:lvl1pPr>
            <a:lvl2pPr marL="0" indent="457200" defTabSz="825500">
              <a:lnSpc>
                <a:spcPct val="100000"/>
              </a:lnSpc>
              <a:spcBef>
                <a:spcPts val="1800"/>
              </a:spcBef>
              <a:buSzTx/>
              <a:buNone/>
              <a:defRPr sz="5500" spc="-55">
                <a:latin typeface="+mn-lt"/>
                <a:ea typeface="+mn-ea"/>
                <a:cs typeface="+mn-cs"/>
                <a:sym typeface="Helvetica Neue"/>
              </a:defRPr>
            </a:lvl2pPr>
            <a:lvl3pPr marL="0" indent="914400" defTabSz="825500">
              <a:lnSpc>
                <a:spcPct val="100000"/>
              </a:lnSpc>
              <a:spcBef>
                <a:spcPts val="1800"/>
              </a:spcBef>
              <a:buSzTx/>
              <a:buNone/>
              <a:defRPr sz="5500" spc="-55">
                <a:latin typeface="+mn-lt"/>
                <a:ea typeface="+mn-ea"/>
                <a:cs typeface="+mn-cs"/>
                <a:sym typeface="Helvetica Neue"/>
              </a:defRPr>
            </a:lvl3pPr>
            <a:lvl4pPr marL="0" indent="1371600" defTabSz="825500">
              <a:lnSpc>
                <a:spcPct val="100000"/>
              </a:lnSpc>
              <a:spcBef>
                <a:spcPts val="1800"/>
              </a:spcBef>
              <a:buSzTx/>
              <a:buNone/>
              <a:defRPr sz="5500" spc="-55">
                <a:latin typeface="+mn-lt"/>
                <a:ea typeface="+mn-ea"/>
                <a:cs typeface="+mn-cs"/>
                <a:sym typeface="Helvetica Neue"/>
              </a:defRPr>
            </a:lvl4pPr>
            <a:lvl5pPr marL="0" indent="1828800" defTabSz="825500">
              <a:lnSpc>
                <a:spcPct val="100000"/>
              </a:lnSpc>
              <a:spcBef>
                <a:spcPts val="1800"/>
              </a:spcBef>
              <a:buSzTx/>
              <a:buNone/>
              <a:defRPr sz="5500" spc="-55">
                <a:latin typeface="+mn-lt"/>
                <a:ea typeface="+mn-ea"/>
                <a:cs typeface="+mn-cs"/>
                <a:sym typeface="Helvetica Neue"/>
              </a:defRPr>
            </a:lvl5pPr>
          </a:lstStyle>
          <a:p>
            <a:r>
              <a:t>Agenda Topics</a:t>
            </a:r>
          </a:p>
          <a:p>
            <a:pPr lvl="1"/>
            <a:endParaRPr/>
          </a:p>
          <a:p>
            <a:pPr lvl="2"/>
            <a:endParaRPr/>
          </a:p>
          <a:p>
            <a:pPr lvl="3"/>
            <a:endParaRPr/>
          </a:p>
          <a:p>
            <a:pPr lvl="4"/>
            <a:endParaRPr/>
          </a:p>
        </p:txBody>
      </p:sp>
      <p:sp>
        <p:nvSpPr>
          <p:cNvPr id="9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Statement">
    <p:spTree>
      <p:nvGrpSpPr>
        <p:cNvPr id="1" name=""/>
        <p:cNvGrpSpPr/>
        <p:nvPr/>
      </p:nvGrpSpPr>
      <p:grpSpPr>
        <a:xfrm>
          <a:off x="0" y="0"/>
          <a:ext cx="0" cy="0"/>
          <a:chOff x="0" y="0"/>
          <a:chExt cx="0" cy="0"/>
        </a:xfrm>
      </p:grpSpPr>
      <p:sp>
        <p:nvSpPr>
          <p:cNvPr id="99" name="Body Level One…"/>
          <p:cNvSpPr txBox="1">
            <a:spLocks noGrp="1"/>
          </p:cNvSpPr>
          <p:nvPr>
            <p:ph type="body" sz="half" idx="1" hasCustomPrompt="1"/>
          </p:nvPr>
        </p:nvSpPr>
        <p:spPr>
          <a:xfrm>
            <a:off x="1206500" y="4920843"/>
            <a:ext cx="21971000" cy="3874314"/>
          </a:xfrm>
          <a:prstGeom prst="rect">
            <a:avLst/>
          </a:prstGeom>
        </p:spPr>
        <p:txBody>
          <a:bodyPr anchor="ctr"/>
          <a:lstStyle>
            <a:lvl1pPr marL="0" indent="0" algn="ctr">
              <a:lnSpc>
                <a:spcPct val="80000"/>
              </a:lnSpc>
              <a:spcBef>
                <a:spcPts val="0"/>
              </a:spcBef>
              <a:buSzTx/>
              <a:buNone/>
              <a:defRPr sz="11600" spc="-232">
                <a:latin typeface="Helvetica Neue Medium"/>
                <a:ea typeface="Helvetica Neue Medium"/>
                <a:cs typeface="Helvetica Neue Medium"/>
                <a:sym typeface="Helvetica Neue Medium"/>
              </a:defRPr>
            </a:lvl1pPr>
            <a:lvl2pPr marL="0" indent="457200" algn="ctr">
              <a:lnSpc>
                <a:spcPct val="80000"/>
              </a:lnSpc>
              <a:spcBef>
                <a:spcPts val="0"/>
              </a:spcBef>
              <a:buSzTx/>
              <a:buNone/>
              <a:defRPr sz="11600" spc="-232">
                <a:latin typeface="Helvetica Neue Medium"/>
                <a:ea typeface="Helvetica Neue Medium"/>
                <a:cs typeface="Helvetica Neue Medium"/>
                <a:sym typeface="Helvetica Neue Medium"/>
              </a:defRPr>
            </a:lvl2pPr>
            <a:lvl3pPr marL="0" indent="914400" algn="ctr">
              <a:lnSpc>
                <a:spcPct val="80000"/>
              </a:lnSpc>
              <a:spcBef>
                <a:spcPts val="0"/>
              </a:spcBef>
              <a:buSzTx/>
              <a:buNone/>
              <a:defRPr sz="11600" spc="-232">
                <a:latin typeface="Helvetica Neue Medium"/>
                <a:ea typeface="Helvetica Neue Medium"/>
                <a:cs typeface="Helvetica Neue Medium"/>
                <a:sym typeface="Helvetica Neue Medium"/>
              </a:defRPr>
            </a:lvl3pPr>
            <a:lvl4pPr marL="0" indent="1371600" algn="ctr">
              <a:lnSpc>
                <a:spcPct val="80000"/>
              </a:lnSpc>
              <a:spcBef>
                <a:spcPts val="0"/>
              </a:spcBef>
              <a:buSzTx/>
              <a:buNone/>
              <a:defRPr sz="11600" spc="-232">
                <a:latin typeface="Helvetica Neue Medium"/>
                <a:ea typeface="Helvetica Neue Medium"/>
                <a:cs typeface="Helvetica Neue Medium"/>
                <a:sym typeface="Helvetica Neue Medium"/>
              </a:defRPr>
            </a:lvl4pPr>
            <a:lvl5pPr marL="0" indent="1828800" algn="ctr">
              <a:lnSpc>
                <a:spcPct val="80000"/>
              </a:lnSpc>
              <a:spcBef>
                <a:spcPts val="0"/>
              </a:spcBef>
              <a:buSzTx/>
              <a:buNone/>
              <a:defRPr sz="11600" spc="-232">
                <a:latin typeface="Helvetica Neue Medium"/>
                <a:ea typeface="Helvetica Neue Medium"/>
                <a:cs typeface="Helvetica Neue Medium"/>
                <a:sym typeface="Helvetica Neue Medium"/>
              </a:defRPr>
            </a:lvl5pPr>
          </a:lstStyle>
          <a:p>
            <a:r>
              <a:t>Statement</a:t>
            </a:r>
          </a:p>
          <a:p>
            <a:pPr lvl="1"/>
            <a:endParaRPr/>
          </a:p>
          <a:p>
            <a:pPr lvl="2"/>
            <a:endParaRPr/>
          </a:p>
          <a:p>
            <a:pPr lvl="3"/>
            <a:endParaRPr/>
          </a:p>
          <a:p>
            <a:pPr lvl="4"/>
            <a:endParaRPr/>
          </a:p>
        </p:txBody>
      </p:sp>
      <p:sp>
        <p:nvSpPr>
          <p:cNvPr id="10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Big Fact">
    <p:spTree>
      <p:nvGrpSpPr>
        <p:cNvPr id="1" name=""/>
        <p:cNvGrpSpPr/>
        <p:nvPr/>
      </p:nvGrpSpPr>
      <p:grpSpPr>
        <a:xfrm>
          <a:off x="0" y="0"/>
          <a:ext cx="0" cy="0"/>
          <a:chOff x="0" y="0"/>
          <a:chExt cx="0" cy="0"/>
        </a:xfrm>
      </p:grpSpPr>
      <p:sp>
        <p:nvSpPr>
          <p:cNvPr id="107" name="Body Level One…"/>
          <p:cNvSpPr txBox="1">
            <a:spLocks noGrp="1"/>
          </p:cNvSpPr>
          <p:nvPr>
            <p:ph type="body" idx="1" hasCustomPrompt="1"/>
          </p:nvPr>
        </p:nvSpPr>
        <p:spPr>
          <a:xfrm>
            <a:off x="1206500" y="1075927"/>
            <a:ext cx="21971000" cy="7241584"/>
          </a:xfrm>
          <a:prstGeom prst="rect">
            <a:avLst/>
          </a:prstGeom>
        </p:spPr>
        <p:txBody>
          <a:bodyPr anchor="b"/>
          <a:lstStyle>
            <a:lvl1pPr marL="0" indent="0" algn="ctr">
              <a:lnSpc>
                <a:spcPct val="80000"/>
              </a:lnSpc>
              <a:spcBef>
                <a:spcPts val="0"/>
              </a:spcBef>
              <a:buSzTx/>
              <a:buNone/>
              <a:defRPr sz="25000" b="1" spc="-250">
                <a:latin typeface="+mn-lt"/>
                <a:ea typeface="+mn-ea"/>
                <a:cs typeface="+mn-cs"/>
                <a:sym typeface="Helvetica Neue"/>
              </a:defRPr>
            </a:lvl1pPr>
            <a:lvl2pPr marL="0" indent="457200" algn="ctr">
              <a:lnSpc>
                <a:spcPct val="80000"/>
              </a:lnSpc>
              <a:spcBef>
                <a:spcPts val="0"/>
              </a:spcBef>
              <a:buSzTx/>
              <a:buNone/>
              <a:defRPr sz="25000" b="1" spc="-250">
                <a:latin typeface="+mn-lt"/>
                <a:ea typeface="+mn-ea"/>
                <a:cs typeface="+mn-cs"/>
                <a:sym typeface="Helvetica Neue"/>
              </a:defRPr>
            </a:lvl2pPr>
            <a:lvl3pPr marL="0" indent="914400" algn="ctr">
              <a:lnSpc>
                <a:spcPct val="80000"/>
              </a:lnSpc>
              <a:spcBef>
                <a:spcPts val="0"/>
              </a:spcBef>
              <a:buSzTx/>
              <a:buNone/>
              <a:defRPr sz="25000" b="1" spc="-250">
                <a:latin typeface="+mn-lt"/>
                <a:ea typeface="+mn-ea"/>
                <a:cs typeface="+mn-cs"/>
                <a:sym typeface="Helvetica Neue"/>
              </a:defRPr>
            </a:lvl3pPr>
            <a:lvl4pPr marL="0" indent="1371600" algn="ctr">
              <a:lnSpc>
                <a:spcPct val="80000"/>
              </a:lnSpc>
              <a:spcBef>
                <a:spcPts val="0"/>
              </a:spcBef>
              <a:buSzTx/>
              <a:buNone/>
              <a:defRPr sz="25000" b="1" spc="-250">
                <a:latin typeface="+mn-lt"/>
                <a:ea typeface="+mn-ea"/>
                <a:cs typeface="+mn-cs"/>
                <a:sym typeface="Helvetica Neue"/>
              </a:defRPr>
            </a:lvl4pPr>
            <a:lvl5pPr marL="0" indent="1828800" algn="ctr">
              <a:lnSpc>
                <a:spcPct val="80000"/>
              </a:lnSpc>
              <a:spcBef>
                <a:spcPts val="0"/>
              </a:spcBef>
              <a:buSzTx/>
              <a:buNone/>
              <a:defRPr sz="25000" b="1" spc="-250">
                <a:latin typeface="+mn-lt"/>
                <a:ea typeface="+mn-ea"/>
                <a:cs typeface="+mn-cs"/>
                <a:sym typeface="Helvetica Neue"/>
              </a:defRPr>
            </a:lvl5pPr>
          </a:lstStyle>
          <a:p>
            <a:r>
              <a:t>100%</a:t>
            </a:r>
          </a:p>
          <a:p>
            <a:pPr lvl="1"/>
            <a:endParaRPr/>
          </a:p>
          <a:p>
            <a:pPr lvl="2"/>
            <a:endParaRPr/>
          </a:p>
          <a:p>
            <a:pPr lvl="3"/>
            <a:endParaRPr/>
          </a:p>
          <a:p>
            <a:pPr lvl="4"/>
            <a:endParaRPr/>
          </a:p>
        </p:txBody>
      </p:sp>
      <p:sp>
        <p:nvSpPr>
          <p:cNvPr id="108" name="Fact information"/>
          <p:cNvSpPr txBox="1">
            <a:spLocks noGrp="1"/>
          </p:cNvSpPr>
          <p:nvPr>
            <p:ph type="body" sz="quarter" idx="21" hasCustomPrompt="1"/>
          </p:nvPr>
        </p:nvSpPr>
        <p:spPr>
          <a:xfrm>
            <a:off x="1206500" y="8262180"/>
            <a:ext cx="21971000" cy="934780"/>
          </a:xfrm>
          <a:prstGeom prst="rect">
            <a:avLst/>
          </a:prstGeom>
        </p:spPr>
        <p:txBody>
          <a:bodyPr lIns="45719" tIns="45719" rIns="45719" bIns="45719"/>
          <a:lstStyle>
            <a:lvl1pPr marL="0" indent="0" algn="ctr" defTabSz="825500">
              <a:lnSpc>
                <a:spcPct val="100000"/>
              </a:lnSpc>
              <a:spcBef>
                <a:spcPts val="0"/>
              </a:spcBef>
              <a:buSzTx/>
              <a:buNone/>
              <a:defRPr sz="5500" b="1">
                <a:latin typeface="+mn-lt"/>
                <a:ea typeface="+mn-ea"/>
                <a:cs typeface="+mn-cs"/>
                <a:sym typeface="Helvetica Neue"/>
              </a:defRPr>
            </a:lvl1pPr>
          </a:lstStyle>
          <a:p>
            <a:r>
              <a:t>Fact information</a:t>
            </a:r>
          </a:p>
        </p:txBody>
      </p:sp>
      <p:sp>
        <p:nvSpPr>
          <p:cNvPr id="10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Quote">
    <p:spTree>
      <p:nvGrpSpPr>
        <p:cNvPr id="1" name=""/>
        <p:cNvGrpSpPr/>
        <p:nvPr/>
      </p:nvGrpSpPr>
      <p:grpSpPr>
        <a:xfrm>
          <a:off x="0" y="0"/>
          <a:ext cx="0" cy="0"/>
          <a:chOff x="0" y="0"/>
          <a:chExt cx="0" cy="0"/>
        </a:xfrm>
      </p:grpSpPr>
      <p:sp>
        <p:nvSpPr>
          <p:cNvPr id="116" name="Attribution"/>
          <p:cNvSpPr txBox="1">
            <a:spLocks noGrp="1"/>
          </p:cNvSpPr>
          <p:nvPr>
            <p:ph type="body" sz="quarter" idx="21" hasCustomPrompt="1"/>
          </p:nvPr>
        </p:nvSpPr>
        <p:spPr>
          <a:xfrm>
            <a:off x="2430025" y="10675453"/>
            <a:ext cx="20200052" cy="636979"/>
          </a:xfrm>
          <a:prstGeom prst="rect">
            <a:avLst/>
          </a:prstGeom>
        </p:spPr>
        <p:txBody>
          <a:bodyPr lIns="45719" tIns="45719" rIns="45719" bIns="45719"/>
          <a:lstStyle>
            <a:lvl1pPr marL="0" indent="0" defTabSz="825500">
              <a:lnSpc>
                <a:spcPct val="100000"/>
              </a:lnSpc>
              <a:spcBef>
                <a:spcPts val="0"/>
              </a:spcBef>
              <a:buSzTx/>
              <a:buNone/>
              <a:defRPr sz="3600" b="1">
                <a:latin typeface="+mn-lt"/>
                <a:ea typeface="+mn-ea"/>
                <a:cs typeface="+mn-cs"/>
                <a:sym typeface="Helvetica Neue"/>
              </a:defRPr>
            </a:lvl1pPr>
          </a:lstStyle>
          <a:p>
            <a:r>
              <a:t>Attribution</a:t>
            </a:r>
          </a:p>
        </p:txBody>
      </p:sp>
      <p:sp>
        <p:nvSpPr>
          <p:cNvPr id="117" name="Body Level One…"/>
          <p:cNvSpPr txBox="1">
            <a:spLocks noGrp="1"/>
          </p:cNvSpPr>
          <p:nvPr>
            <p:ph type="body" sz="half" idx="1" hasCustomPrompt="1"/>
          </p:nvPr>
        </p:nvSpPr>
        <p:spPr>
          <a:xfrm>
            <a:off x="1753923" y="4939860"/>
            <a:ext cx="20876154" cy="3836280"/>
          </a:xfrm>
          <a:prstGeom prst="rect">
            <a:avLst/>
          </a:prstGeom>
        </p:spPr>
        <p:txBody>
          <a:bodyPr/>
          <a:lstStyle>
            <a:lvl1pPr marL="638923" indent="-469900">
              <a:spcBef>
                <a:spcPts val="0"/>
              </a:spcBef>
              <a:buSzTx/>
              <a:buNone/>
              <a:defRPr sz="8500" spc="-170">
                <a:latin typeface="Helvetica Neue Medium"/>
                <a:ea typeface="Helvetica Neue Medium"/>
                <a:cs typeface="Helvetica Neue Medium"/>
                <a:sym typeface="Helvetica Neue Medium"/>
              </a:defRPr>
            </a:lvl1pPr>
            <a:lvl2pPr marL="638923" indent="-12700">
              <a:spcBef>
                <a:spcPts val="0"/>
              </a:spcBef>
              <a:buSzTx/>
              <a:buNone/>
              <a:defRPr sz="8500" spc="-170">
                <a:latin typeface="Helvetica Neue Medium"/>
                <a:ea typeface="Helvetica Neue Medium"/>
                <a:cs typeface="Helvetica Neue Medium"/>
                <a:sym typeface="Helvetica Neue Medium"/>
              </a:defRPr>
            </a:lvl2pPr>
            <a:lvl3pPr marL="638923" indent="444500">
              <a:spcBef>
                <a:spcPts val="0"/>
              </a:spcBef>
              <a:buSzTx/>
              <a:buNone/>
              <a:defRPr sz="8500" spc="-170">
                <a:latin typeface="Helvetica Neue Medium"/>
                <a:ea typeface="Helvetica Neue Medium"/>
                <a:cs typeface="Helvetica Neue Medium"/>
                <a:sym typeface="Helvetica Neue Medium"/>
              </a:defRPr>
            </a:lvl3pPr>
            <a:lvl4pPr marL="638923" indent="901700">
              <a:spcBef>
                <a:spcPts val="0"/>
              </a:spcBef>
              <a:buSzTx/>
              <a:buNone/>
              <a:defRPr sz="8500" spc="-170">
                <a:latin typeface="Helvetica Neue Medium"/>
                <a:ea typeface="Helvetica Neue Medium"/>
                <a:cs typeface="Helvetica Neue Medium"/>
                <a:sym typeface="Helvetica Neue Medium"/>
              </a:defRPr>
            </a:lvl4pPr>
            <a:lvl5pPr marL="638923" indent="1358900">
              <a:spcBef>
                <a:spcPts val="0"/>
              </a:spcBef>
              <a:buSzTx/>
              <a:buNone/>
              <a:defRPr sz="8500" spc="-170">
                <a:latin typeface="Helvetica Neue Medium"/>
                <a:ea typeface="Helvetica Neue Medium"/>
                <a:cs typeface="Helvetica Neue Medium"/>
                <a:sym typeface="Helvetica Neue Medium"/>
              </a:defRPr>
            </a:lvl5pPr>
          </a:lstStyle>
          <a:p>
            <a:r>
              <a:t>“Notable Quote”</a:t>
            </a:r>
          </a:p>
          <a:p>
            <a:pPr lvl="1"/>
            <a:endParaRPr/>
          </a:p>
          <a:p>
            <a:pPr lvl="2"/>
            <a:endParaRPr/>
          </a:p>
          <a:p>
            <a:pPr lvl="3"/>
            <a:endParaRPr/>
          </a:p>
          <a:p>
            <a:pPr lvl="4"/>
            <a:endParaRPr/>
          </a:p>
        </p:txBody>
      </p:sp>
      <p:sp>
        <p:nvSpPr>
          <p:cNvPr id="11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Photo - 3 Up">
    <p:spTree>
      <p:nvGrpSpPr>
        <p:cNvPr id="1" name=""/>
        <p:cNvGrpSpPr/>
        <p:nvPr/>
      </p:nvGrpSpPr>
      <p:grpSpPr>
        <a:xfrm>
          <a:off x="0" y="0"/>
          <a:ext cx="0" cy="0"/>
          <a:chOff x="0" y="0"/>
          <a:chExt cx="0" cy="0"/>
        </a:xfrm>
      </p:grpSpPr>
      <p:sp>
        <p:nvSpPr>
          <p:cNvPr id="125" name="Image"/>
          <p:cNvSpPr>
            <a:spLocks noGrp="1"/>
          </p:cNvSpPr>
          <p:nvPr>
            <p:ph type="pic" sz="quarter" idx="21"/>
          </p:nvPr>
        </p:nvSpPr>
        <p:spPr>
          <a:xfrm>
            <a:off x="15760700" y="1016000"/>
            <a:ext cx="7439099" cy="5949678"/>
          </a:xfrm>
          <a:prstGeom prst="rect">
            <a:avLst/>
          </a:prstGeom>
        </p:spPr>
        <p:txBody>
          <a:bodyPr lIns="91439" tIns="45719" rIns="91439" bIns="45719">
            <a:noAutofit/>
          </a:bodyPr>
          <a:lstStyle/>
          <a:p>
            <a:endParaRPr/>
          </a:p>
        </p:txBody>
      </p:sp>
      <p:sp>
        <p:nvSpPr>
          <p:cNvPr id="126" name="Image"/>
          <p:cNvSpPr>
            <a:spLocks noGrp="1"/>
          </p:cNvSpPr>
          <p:nvPr>
            <p:ph type="pic" sz="half" idx="22"/>
          </p:nvPr>
        </p:nvSpPr>
        <p:spPr>
          <a:xfrm>
            <a:off x="13500100" y="3978275"/>
            <a:ext cx="10439400" cy="12150181"/>
          </a:xfrm>
          <a:prstGeom prst="rect">
            <a:avLst/>
          </a:prstGeom>
        </p:spPr>
        <p:txBody>
          <a:bodyPr lIns="91439" tIns="45719" rIns="91439" bIns="45719">
            <a:noAutofit/>
          </a:bodyPr>
          <a:lstStyle/>
          <a:p>
            <a:endParaRPr/>
          </a:p>
        </p:txBody>
      </p:sp>
      <p:sp>
        <p:nvSpPr>
          <p:cNvPr id="127" name="Image"/>
          <p:cNvSpPr>
            <a:spLocks noGrp="1"/>
          </p:cNvSpPr>
          <p:nvPr>
            <p:ph type="pic" idx="23"/>
          </p:nvPr>
        </p:nvSpPr>
        <p:spPr>
          <a:xfrm>
            <a:off x="-139700" y="495300"/>
            <a:ext cx="16611600" cy="12458700"/>
          </a:xfrm>
          <a:prstGeom prst="rect">
            <a:avLst/>
          </a:prstGeom>
        </p:spPr>
        <p:txBody>
          <a:bodyPr lIns="91439" tIns="45719" rIns="91439" bIns="45719">
            <a:noAutofit/>
          </a:bodyPr>
          <a:lstStyle/>
          <a:p>
            <a:endParaRPr/>
          </a:p>
        </p:txBody>
      </p:sp>
      <p:sp>
        <p:nvSpPr>
          <p:cNvPr id="12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Photo">
    <p:spTree>
      <p:nvGrpSpPr>
        <p:cNvPr id="1" name=""/>
        <p:cNvGrpSpPr/>
        <p:nvPr/>
      </p:nvGrpSpPr>
      <p:grpSpPr>
        <a:xfrm>
          <a:off x="0" y="0"/>
          <a:ext cx="0" cy="0"/>
          <a:chOff x="0" y="0"/>
          <a:chExt cx="0" cy="0"/>
        </a:xfrm>
      </p:grpSpPr>
      <p:sp>
        <p:nvSpPr>
          <p:cNvPr id="135" name="Image"/>
          <p:cNvSpPr>
            <a:spLocks noGrp="1"/>
          </p:cNvSpPr>
          <p:nvPr>
            <p:ph type="pic" idx="21"/>
          </p:nvPr>
        </p:nvSpPr>
        <p:spPr>
          <a:xfrm>
            <a:off x="-1333500" y="-5524500"/>
            <a:ext cx="27051000" cy="21640800"/>
          </a:xfrm>
          <a:prstGeom prst="rect">
            <a:avLst/>
          </a:prstGeom>
        </p:spPr>
        <p:txBody>
          <a:bodyPr lIns="91439" tIns="45719" rIns="91439" bIns="45719">
            <a:noAutofit/>
          </a:bodyPr>
          <a:lstStyle/>
          <a:p>
            <a:endParaRPr/>
          </a:p>
        </p:txBody>
      </p:sp>
      <p:sp>
        <p:nvSpPr>
          <p:cNvPr id="136" name="Slide Numb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14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Title"/>
          <p:cNvSpPr txBox="1">
            <a:spLocks noGrp="1"/>
          </p:cNvSpPr>
          <p:nvPr>
            <p:ph type="title" hasCustomPrompt="1"/>
          </p:nvPr>
        </p:nvSpPr>
        <p:spPr>
          <a:xfrm>
            <a:off x="1206500" y="1079500"/>
            <a:ext cx="21971000" cy="14331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rPr dirty="0"/>
              <a:t>Slide Title</a:t>
            </a:r>
          </a:p>
        </p:txBody>
      </p:sp>
      <p:sp>
        <p:nvSpPr>
          <p:cNvPr id="3" name="Body Level One…"/>
          <p:cNvSpPr txBox="1">
            <a:spLocks noGrp="1"/>
          </p:cNvSpPr>
          <p:nvPr>
            <p:ph type="body" idx="1" hasCustomPrompt="1"/>
          </p:nvPr>
        </p:nvSpPr>
        <p:spPr>
          <a:xfrm>
            <a:off x="1206500" y="4248504"/>
            <a:ext cx="21971000" cy="825601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rPr dirty="0"/>
              <a:t>Slide bullet text</a:t>
            </a:r>
          </a:p>
          <a:p>
            <a:pPr lvl="1"/>
            <a:endParaRPr dirty="0"/>
          </a:p>
          <a:p>
            <a:pPr lvl="2"/>
            <a:endParaRPr dirty="0"/>
          </a:p>
          <a:p>
            <a:pPr lvl="3"/>
            <a:endParaRPr dirty="0"/>
          </a:p>
          <a:p>
            <a:pPr lvl="4"/>
            <a:endParaRPr dirty="0"/>
          </a:p>
        </p:txBody>
      </p:sp>
      <p:sp>
        <p:nvSpPr>
          <p:cNvPr id="6" name="Slide Number"/>
          <p:cNvSpPr txBox="1">
            <a:spLocks noGrp="1"/>
          </p:cNvSpPr>
          <p:nvPr>
            <p:ph type="sldNum" sz="quarter" idx="2"/>
          </p:nvPr>
        </p:nvSpPr>
        <p:spPr>
          <a:xfrm>
            <a:off x="12001499" y="13080999"/>
            <a:ext cx="368505" cy="374600"/>
          </a:xfrm>
          <a:prstGeom prst="rect">
            <a:avLst/>
          </a:prstGeom>
          <a:ln w="12700">
            <a:miter lim="400000"/>
          </a:ln>
        </p:spPr>
        <p:txBody>
          <a:bodyPr wrap="none" lIns="50800" tIns="50800" rIns="50800" bIns="50800" anchor="b">
            <a:spAutoFit/>
          </a:bodyPr>
          <a:lstStyle>
            <a:lvl1pPr defTabSz="584200">
              <a:defRPr sz="1800">
                <a:solidFill>
                  <a:srgbClr val="000000"/>
                </a:solidFill>
              </a:defRPr>
            </a:lvl1pPr>
          </a:lstStyle>
          <a:p>
            <a:fld id="{86CB4B4D-7CA3-9044-876B-883B54F8677D}" type="slidenum">
              <a:t>‹#›</a:t>
            </a:fld>
            <a:endParaRPr/>
          </a:p>
        </p:txBody>
      </p:sp>
      <p:sp>
        <p:nvSpPr>
          <p:cNvPr id="9" name="TextBox 8">
            <a:extLst>
              <a:ext uri="{FF2B5EF4-FFF2-40B4-BE49-F238E27FC236}">
                <a16:creationId xmlns:a16="http://schemas.microsoft.com/office/drawing/2014/main" id="{DA159AAF-3EAB-EE4C-A928-709D62FF895F}"/>
              </a:ext>
            </a:extLst>
          </p:cNvPr>
          <p:cNvSpPr txBox="1"/>
          <p:nvPr userDrawn="1"/>
        </p:nvSpPr>
        <p:spPr>
          <a:xfrm>
            <a:off x="16894098" y="12527307"/>
            <a:ext cx="7274749" cy="9643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en-US" sz="2800" b="1" i="0" u="none" strike="noStrike" cap="none" spc="0" normalizeH="0" baseline="0" dirty="0">
                <a:ln>
                  <a:noFill/>
                </a:ln>
                <a:solidFill>
                  <a:srgbClr val="5E5E5E"/>
                </a:solidFill>
                <a:effectLst/>
                <a:uFillTx/>
                <a:latin typeface="+mn-lt"/>
                <a:ea typeface="+mn-ea"/>
                <a:cs typeface="+mn-cs"/>
                <a:sym typeface="Helvetica Neue"/>
              </a:rPr>
              <a:t>Church Action on Poverty Sunday </a:t>
            </a:r>
            <a:r>
              <a:rPr kumimoji="0" lang="en-US" sz="2800" b="1" i="0" u="none" strike="noStrike" cap="none" spc="0" normalizeH="0" baseline="0" dirty="0" smtClean="0">
                <a:ln>
                  <a:noFill/>
                </a:ln>
                <a:solidFill>
                  <a:srgbClr val="5E5E5E"/>
                </a:solidFill>
                <a:effectLst/>
                <a:uFillTx/>
                <a:latin typeface="+mn-lt"/>
                <a:ea typeface="+mn-ea"/>
                <a:cs typeface="+mn-cs"/>
                <a:sym typeface="Helvetica Neue"/>
              </a:rPr>
              <a:t/>
            </a:r>
            <a:br>
              <a:rPr kumimoji="0" lang="en-US" sz="2800" b="1" i="0" u="none" strike="noStrike" cap="none" spc="0" normalizeH="0" baseline="0" dirty="0" smtClean="0">
                <a:ln>
                  <a:noFill/>
                </a:ln>
                <a:solidFill>
                  <a:srgbClr val="5E5E5E"/>
                </a:solidFill>
                <a:effectLst/>
                <a:uFillTx/>
                <a:latin typeface="+mn-lt"/>
                <a:ea typeface="+mn-ea"/>
                <a:cs typeface="+mn-cs"/>
                <a:sym typeface="Helvetica Neue"/>
              </a:rPr>
            </a:br>
            <a:r>
              <a:rPr kumimoji="0" lang="en-US" sz="2800" b="1" i="0" u="none" strike="noStrike" cap="none" spc="0" normalizeH="0" baseline="0" dirty="0" smtClean="0">
                <a:ln>
                  <a:noFill/>
                </a:ln>
                <a:solidFill>
                  <a:srgbClr val="5E5E5E"/>
                </a:solidFill>
                <a:effectLst/>
                <a:uFillTx/>
                <a:latin typeface="+mn-lt"/>
                <a:ea typeface="+mn-ea"/>
                <a:cs typeface="+mn-cs"/>
                <a:sym typeface="Helvetica Neue"/>
              </a:rPr>
              <a:t>19 October 2025</a:t>
            </a:r>
            <a:endParaRPr kumimoji="0" lang="en-US" sz="2800" b="1" i="0" u="none" strike="noStrike" cap="none" spc="0" normalizeH="0" baseline="0" dirty="0">
              <a:ln>
                <a:noFill/>
              </a:ln>
              <a:solidFill>
                <a:srgbClr val="5E5E5E"/>
              </a:solidFill>
              <a:effectLst/>
              <a:uFillTx/>
              <a:latin typeface="+mn-lt"/>
              <a:ea typeface="+mn-ea"/>
              <a:cs typeface="+mn-cs"/>
              <a:sym typeface="Helvetica Neue"/>
            </a:endParaRPr>
          </a:p>
        </p:txBody>
      </p:sp>
      <p:pic>
        <p:nvPicPr>
          <p:cNvPr id="4" name="Picture 3"/>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17400909" y="10719064"/>
            <a:ext cx="6410805" cy="1785452"/>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ransition spd="med"/>
  <p:txStyles>
    <p:titleStyle>
      <a:lvl1pPr marL="0" marR="0" indent="0" algn="l" defTabSz="2438338" latinLnBrk="0">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Arial"/>
          <a:cs typeface="Arial"/>
          <a:sym typeface="Arial"/>
        </a:defRPr>
      </a:lvl1pPr>
      <a:lvl2pPr marL="0" marR="0" indent="457200" algn="l" defTabSz="2438338" latinLnBrk="0">
        <a:lnSpc>
          <a:spcPct val="80000"/>
        </a:lnSpc>
        <a:spcBef>
          <a:spcPts val="0"/>
        </a:spcBef>
        <a:spcAft>
          <a:spcPts val="0"/>
        </a:spcAft>
        <a:buClrTx/>
        <a:buSzTx/>
        <a:buFontTx/>
        <a:buNone/>
        <a:tabLst/>
        <a:defRPr sz="8500" b="1" i="0" u="none" strike="noStrike" cap="none" spc="-170" baseline="0">
          <a:solidFill>
            <a:srgbClr val="000000"/>
          </a:solidFill>
          <a:uFillTx/>
          <a:latin typeface="Arial"/>
          <a:ea typeface="Arial"/>
          <a:cs typeface="Arial"/>
          <a:sym typeface="Arial"/>
        </a:defRPr>
      </a:lvl2pPr>
      <a:lvl3pPr marL="0" marR="0" indent="914400" algn="l" defTabSz="2438338" latinLnBrk="0">
        <a:lnSpc>
          <a:spcPct val="80000"/>
        </a:lnSpc>
        <a:spcBef>
          <a:spcPts val="0"/>
        </a:spcBef>
        <a:spcAft>
          <a:spcPts val="0"/>
        </a:spcAft>
        <a:buClrTx/>
        <a:buSzTx/>
        <a:buFontTx/>
        <a:buNone/>
        <a:tabLst/>
        <a:defRPr sz="8500" b="1" i="0" u="none" strike="noStrike" cap="none" spc="-170" baseline="0">
          <a:solidFill>
            <a:srgbClr val="000000"/>
          </a:solidFill>
          <a:uFillTx/>
          <a:latin typeface="Arial"/>
          <a:ea typeface="Arial"/>
          <a:cs typeface="Arial"/>
          <a:sym typeface="Arial"/>
        </a:defRPr>
      </a:lvl3pPr>
      <a:lvl4pPr marL="0" marR="0" indent="1371600" algn="l" defTabSz="2438338" latinLnBrk="0">
        <a:lnSpc>
          <a:spcPct val="80000"/>
        </a:lnSpc>
        <a:spcBef>
          <a:spcPts val="0"/>
        </a:spcBef>
        <a:spcAft>
          <a:spcPts val="0"/>
        </a:spcAft>
        <a:buClrTx/>
        <a:buSzTx/>
        <a:buFontTx/>
        <a:buNone/>
        <a:tabLst/>
        <a:defRPr sz="8500" b="1" i="0" u="none" strike="noStrike" cap="none" spc="-170" baseline="0">
          <a:solidFill>
            <a:srgbClr val="000000"/>
          </a:solidFill>
          <a:uFillTx/>
          <a:latin typeface="Arial"/>
          <a:ea typeface="Arial"/>
          <a:cs typeface="Arial"/>
          <a:sym typeface="Arial"/>
        </a:defRPr>
      </a:lvl4pPr>
      <a:lvl5pPr marL="0" marR="0" indent="1828800" algn="l" defTabSz="2438338" latinLnBrk="0">
        <a:lnSpc>
          <a:spcPct val="80000"/>
        </a:lnSpc>
        <a:spcBef>
          <a:spcPts val="0"/>
        </a:spcBef>
        <a:spcAft>
          <a:spcPts val="0"/>
        </a:spcAft>
        <a:buClrTx/>
        <a:buSzTx/>
        <a:buFontTx/>
        <a:buNone/>
        <a:tabLst/>
        <a:defRPr sz="8500" b="1" i="0" u="none" strike="noStrike" cap="none" spc="-170" baseline="0">
          <a:solidFill>
            <a:srgbClr val="000000"/>
          </a:solidFill>
          <a:uFillTx/>
          <a:latin typeface="Arial"/>
          <a:ea typeface="Arial"/>
          <a:cs typeface="Arial"/>
          <a:sym typeface="Arial"/>
        </a:defRPr>
      </a:lvl5pPr>
      <a:lvl6pPr marL="0" marR="0" indent="2286000" algn="l" defTabSz="2438338" latinLnBrk="0">
        <a:lnSpc>
          <a:spcPct val="80000"/>
        </a:lnSpc>
        <a:spcBef>
          <a:spcPts val="0"/>
        </a:spcBef>
        <a:spcAft>
          <a:spcPts val="0"/>
        </a:spcAft>
        <a:buClrTx/>
        <a:buSzTx/>
        <a:buFontTx/>
        <a:buNone/>
        <a:tabLst/>
        <a:defRPr sz="8500" b="1" i="0" u="none" strike="noStrike" cap="none" spc="-170" baseline="0">
          <a:solidFill>
            <a:srgbClr val="000000"/>
          </a:solidFill>
          <a:uFillTx/>
          <a:latin typeface="Arial"/>
          <a:ea typeface="Arial"/>
          <a:cs typeface="Arial"/>
          <a:sym typeface="Arial"/>
        </a:defRPr>
      </a:lvl6pPr>
      <a:lvl7pPr marL="0" marR="0" indent="2743200" algn="l" defTabSz="2438338" latinLnBrk="0">
        <a:lnSpc>
          <a:spcPct val="80000"/>
        </a:lnSpc>
        <a:spcBef>
          <a:spcPts val="0"/>
        </a:spcBef>
        <a:spcAft>
          <a:spcPts val="0"/>
        </a:spcAft>
        <a:buClrTx/>
        <a:buSzTx/>
        <a:buFontTx/>
        <a:buNone/>
        <a:tabLst/>
        <a:defRPr sz="8500" b="1" i="0" u="none" strike="noStrike" cap="none" spc="-170" baseline="0">
          <a:solidFill>
            <a:srgbClr val="000000"/>
          </a:solidFill>
          <a:uFillTx/>
          <a:latin typeface="Arial"/>
          <a:ea typeface="Arial"/>
          <a:cs typeface="Arial"/>
          <a:sym typeface="Arial"/>
        </a:defRPr>
      </a:lvl7pPr>
      <a:lvl8pPr marL="0" marR="0" indent="3200400" algn="l" defTabSz="2438338" latinLnBrk="0">
        <a:lnSpc>
          <a:spcPct val="80000"/>
        </a:lnSpc>
        <a:spcBef>
          <a:spcPts val="0"/>
        </a:spcBef>
        <a:spcAft>
          <a:spcPts val="0"/>
        </a:spcAft>
        <a:buClrTx/>
        <a:buSzTx/>
        <a:buFontTx/>
        <a:buNone/>
        <a:tabLst/>
        <a:defRPr sz="8500" b="1" i="0" u="none" strike="noStrike" cap="none" spc="-170" baseline="0">
          <a:solidFill>
            <a:srgbClr val="000000"/>
          </a:solidFill>
          <a:uFillTx/>
          <a:latin typeface="Arial"/>
          <a:ea typeface="Arial"/>
          <a:cs typeface="Arial"/>
          <a:sym typeface="Arial"/>
        </a:defRPr>
      </a:lvl8pPr>
      <a:lvl9pPr marL="0" marR="0" indent="3657600" algn="l" defTabSz="2438338" latinLnBrk="0">
        <a:lnSpc>
          <a:spcPct val="80000"/>
        </a:lnSpc>
        <a:spcBef>
          <a:spcPts val="0"/>
        </a:spcBef>
        <a:spcAft>
          <a:spcPts val="0"/>
        </a:spcAft>
        <a:buClrTx/>
        <a:buSzTx/>
        <a:buFontTx/>
        <a:buNone/>
        <a:tabLst/>
        <a:defRPr sz="8500" b="1" i="0" u="none" strike="noStrike" cap="none" spc="-170" baseline="0">
          <a:solidFill>
            <a:srgbClr val="000000"/>
          </a:solidFill>
          <a:uFillTx/>
          <a:latin typeface="Arial"/>
          <a:ea typeface="Arial"/>
          <a:cs typeface="Arial"/>
          <a:sym typeface="Arial"/>
        </a:defRPr>
      </a:lvl9pPr>
    </p:titleStyle>
    <p:bodyStyle>
      <a:lvl1pPr marL="609600" marR="0" indent="-609600" algn="l" defTabSz="2438338"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Arial"/>
          <a:cs typeface="Arial"/>
          <a:sym typeface="Arial"/>
        </a:defRPr>
      </a:lvl1pPr>
      <a:lvl2pPr marL="1219200" marR="0" indent="-609600" algn="l" defTabSz="2438338"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Arial"/>
          <a:cs typeface="Arial"/>
          <a:sym typeface="Arial"/>
        </a:defRPr>
      </a:lvl2pPr>
      <a:lvl3pPr marL="1828800" marR="0" indent="-609600" algn="l" defTabSz="2438338"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Arial"/>
          <a:cs typeface="Arial"/>
          <a:sym typeface="Arial"/>
        </a:defRPr>
      </a:lvl3pPr>
      <a:lvl4pPr marL="2438400" marR="0" indent="-609600" algn="l" defTabSz="2438338"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Arial"/>
          <a:cs typeface="Arial"/>
          <a:sym typeface="Arial"/>
        </a:defRPr>
      </a:lvl4pPr>
      <a:lvl5pPr marL="3048000" marR="0" indent="-609600" algn="l" defTabSz="2438338"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Arial"/>
          <a:cs typeface="Arial"/>
          <a:sym typeface="Arial"/>
        </a:defRPr>
      </a:lvl5pPr>
      <a:lvl6pPr marL="3657600" marR="0" indent="-609600" algn="l" defTabSz="2438338"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Arial"/>
          <a:ea typeface="Arial"/>
          <a:cs typeface="Arial"/>
          <a:sym typeface="Arial"/>
        </a:defRPr>
      </a:lvl6pPr>
      <a:lvl7pPr marL="4267200" marR="0" indent="-609600" algn="l" defTabSz="2438338"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Arial"/>
          <a:ea typeface="Arial"/>
          <a:cs typeface="Arial"/>
          <a:sym typeface="Arial"/>
        </a:defRPr>
      </a:lvl7pPr>
      <a:lvl8pPr marL="4876800" marR="0" indent="-609600" algn="l" defTabSz="2438338"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Arial"/>
          <a:ea typeface="Arial"/>
          <a:cs typeface="Arial"/>
          <a:sym typeface="Arial"/>
        </a:defRPr>
      </a:lvl8pPr>
      <a:lvl9pPr marL="5486400" marR="0" indent="-609600" algn="l" defTabSz="2438338"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Arial"/>
          <a:ea typeface="Arial"/>
          <a:cs typeface="Arial"/>
          <a:sym typeface="Arial"/>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hyperlink" Target="https://www.unifiedpraise.com/songs/477-we-are-loved" TargetMode="Externa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hyperlink" Target="https://www.unifiedpraise.com/songs/477-we-are-loved" TargetMode="Externa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3.eps"/><Relationship Id="rId2" Type="http://schemas.openxmlformats.org/officeDocument/2006/relationships/hyperlink" Target="http://www.church-poverty.org.uk/sunday/give" TargetMode="External"/><Relationship Id="rId1" Type="http://schemas.openxmlformats.org/officeDocument/2006/relationships/slideLayout" Target="../slideLayouts/slideLayout4.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 name="Hymns and prayers"/>
          <p:cNvSpPr txBox="1">
            <a:spLocks noGrp="1"/>
          </p:cNvSpPr>
          <p:nvPr>
            <p:ph type="title"/>
          </p:nvPr>
        </p:nvSpPr>
        <p:spPr>
          <a:prstGeom prst="rect">
            <a:avLst/>
          </a:prstGeom>
        </p:spPr>
        <p:txBody>
          <a:bodyPr/>
          <a:lstStyle/>
          <a:p>
            <a:r>
              <a:rPr dirty="0"/>
              <a:t>Hymns and prayers</a:t>
            </a:r>
          </a:p>
        </p:txBody>
      </p:sp>
      <p:sp>
        <p:nvSpPr>
          <p:cNvPr id="153" name="Church Action on Poverty Sunday…"/>
          <p:cNvSpPr txBox="1">
            <a:spLocks noGrp="1"/>
          </p:cNvSpPr>
          <p:nvPr>
            <p:ph type="body" sz="quarter" idx="1"/>
          </p:nvPr>
        </p:nvSpPr>
        <p:spPr>
          <a:prstGeom prst="rect">
            <a:avLst/>
          </a:prstGeom>
        </p:spPr>
        <p:txBody>
          <a:bodyPr/>
          <a:lstStyle/>
          <a:p>
            <a:r>
              <a:rPr dirty="0"/>
              <a:t>Church Action on Poverty Sunday</a:t>
            </a:r>
          </a:p>
          <a:p>
            <a:r>
              <a:rPr lang="en-GB" dirty="0" smtClean="0"/>
              <a:t>19 October 2025</a:t>
            </a:r>
            <a:endParaRPr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37974" y="2796933"/>
            <a:ext cx="6389728" cy="7267937"/>
          </a:xfrm>
          <a:prstGeom prst="rect">
            <a:avLst/>
          </a:prstGeom>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New Wineskins"/>
          <p:cNvSpPr txBox="1">
            <a:spLocks noGrp="1"/>
          </p:cNvSpPr>
          <p:nvPr>
            <p:ph type="title"/>
          </p:nvPr>
        </p:nvSpPr>
        <p:spPr>
          <a:prstGeom prst="rect">
            <a:avLst/>
          </a:prstGeom>
        </p:spPr>
        <p:txBody>
          <a:bodyPr>
            <a:normAutofit/>
          </a:bodyPr>
          <a:lstStyle/>
          <a:p>
            <a:r>
              <a:rPr lang="en-GB" dirty="0"/>
              <a:t>The Church Action on Poverty Sunday prayer</a:t>
            </a:r>
          </a:p>
        </p:txBody>
      </p:sp>
      <p:sp>
        <p:nvSpPr>
          <p:cNvPr id="157" name="Lord Jesus,…"/>
          <p:cNvSpPr txBox="1">
            <a:spLocks noGrp="1"/>
          </p:cNvSpPr>
          <p:nvPr>
            <p:ph type="body" idx="1"/>
          </p:nvPr>
        </p:nvSpPr>
        <p:spPr>
          <a:xfrm>
            <a:off x="1206500" y="2512663"/>
            <a:ext cx="21971000" cy="9991853"/>
          </a:xfrm>
          <a:prstGeom prst="rect">
            <a:avLst/>
          </a:prstGeom>
        </p:spPr>
        <p:txBody>
          <a:bodyPr>
            <a:normAutofit/>
          </a:bodyPr>
          <a:lstStyle/>
          <a:p>
            <a:pPr marL="0" indent="0">
              <a:buNone/>
            </a:pPr>
            <a:r>
              <a:rPr lang="en-US" dirty="0"/>
              <a:t>As we wrestle with our realities, </a:t>
            </a:r>
          </a:p>
          <a:p>
            <a:pPr marL="0" indent="0">
              <a:buNone/>
            </a:pPr>
            <a:r>
              <a:rPr lang="en-US" dirty="0"/>
              <a:t>frustrated by policies based on injustice, </a:t>
            </a:r>
          </a:p>
          <a:p>
            <a:pPr marL="0" indent="0">
              <a:buNone/>
            </a:pPr>
            <a:r>
              <a:rPr lang="en-US" dirty="0"/>
              <a:t>disillusioned by decisions made by greed, structures grown on inequality,</a:t>
            </a:r>
          </a:p>
          <a:p>
            <a:pPr marL="0" indent="0">
              <a:buNone/>
            </a:pPr>
            <a:r>
              <a:rPr lang="en-US" dirty="0"/>
              <a:t>We will not let you go before you bless us</a:t>
            </a:r>
          </a:p>
          <a:p>
            <a:pPr marL="0" indent="0">
              <a:buNone/>
            </a:pPr>
            <a:r>
              <a:rPr lang="en-US" dirty="0"/>
              <a:t>Until we can say that we too have struggled with God and with humans and have overcome.</a:t>
            </a:r>
          </a:p>
          <a:p>
            <a:pPr marL="0" indent="0">
              <a:buNone/>
            </a:pPr>
            <a:r>
              <a:rPr lang="en-US" dirty="0"/>
              <a:t>Our struggle is your struggle. Let your dreams become our reality.</a:t>
            </a:r>
          </a:p>
          <a:p>
            <a:pPr marL="0" indent="0">
              <a:buNone/>
            </a:pPr>
            <a:r>
              <a:rPr lang="en-US" i="1" dirty="0" err="1"/>
              <a:t>Revd</a:t>
            </a:r>
            <a:r>
              <a:rPr lang="en-US" i="1" dirty="0"/>
              <a:t> </a:t>
            </a:r>
            <a:r>
              <a:rPr lang="en-US" i="1" dirty="0" err="1"/>
              <a:t>Dr</a:t>
            </a:r>
            <a:r>
              <a:rPr lang="en-US" i="1" dirty="0"/>
              <a:t> </a:t>
            </a:r>
            <a:r>
              <a:rPr lang="en-US" i="1" dirty="0" err="1"/>
              <a:t>Urzula</a:t>
            </a:r>
            <a:r>
              <a:rPr lang="en-US" i="1" dirty="0"/>
              <a:t> </a:t>
            </a:r>
            <a:r>
              <a:rPr lang="en-US" i="1" dirty="0" err="1"/>
              <a:t>Glienecke</a:t>
            </a:r>
            <a:endParaRPr lang="en-US" i="1" dirty="0"/>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New Wineskins"/>
          <p:cNvSpPr txBox="1">
            <a:spLocks noGrp="1"/>
          </p:cNvSpPr>
          <p:nvPr>
            <p:ph type="title"/>
          </p:nvPr>
        </p:nvSpPr>
        <p:spPr>
          <a:prstGeom prst="rect">
            <a:avLst/>
          </a:prstGeom>
        </p:spPr>
        <p:txBody>
          <a:bodyPr>
            <a:normAutofit/>
          </a:bodyPr>
          <a:lstStyle/>
          <a:p>
            <a:r>
              <a:rPr lang="en-GB" dirty="0"/>
              <a:t>Gather: opening responses </a:t>
            </a:r>
          </a:p>
        </p:txBody>
      </p:sp>
      <p:sp>
        <p:nvSpPr>
          <p:cNvPr id="157" name="Lord Jesus,…"/>
          <p:cNvSpPr txBox="1">
            <a:spLocks noGrp="1"/>
          </p:cNvSpPr>
          <p:nvPr>
            <p:ph type="body" idx="1"/>
          </p:nvPr>
        </p:nvSpPr>
        <p:spPr>
          <a:xfrm>
            <a:off x="1206500" y="2512663"/>
            <a:ext cx="19824700" cy="10591617"/>
          </a:xfrm>
          <a:prstGeom prst="rect">
            <a:avLst/>
          </a:prstGeom>
        </p:spPr>
        <p:txBody>
          <a:bodyPr wrap="square">
            <a:spAutoFit/>
          </a:bodyPr>
          <a:lstStyle/>
          <a:p>
            <a:pPr marL="0" indent="0">
              <a:buNone/>
            </a:pPr>
            <a:r>
              <a:rPr lang="en-US" dirty="0" smtClean="0"/>
              <a:t>Loving </a:t>
            </a:r>
            <a:r>
              <a:rPr lang="en-US" dirty="0"/>
              <a:t>God, we come to you with our dreams </a:t>
            </a:r>
            <a:r>
              <a:rPr lang="en-US" dirty="0" smtClean="0"/>
              <a:t/>
            </a:r>
            <a:br>
              <a:rPr lang="en-US" dirty="0" smtClean="0"/>
            </a:br>
            <a:r>
              <a:rPr lang="en-US" b="1" dirty="0" smtClean="0"/>
              <a:t>We </a:t>
            </a:r>
            <a:r>
              <a:rPr lang="en-US" b="1" dirty="0"/>
              <a:t>come to you with our struggles </a:t>
            </a:r>
          </a:p>
          <a:p>
            <a:pPr marL="0" indent="0">
              <a:spcBef>
                <a:spcPts val="1800"/>
              </a:spcBef>
              <a:buNone/>
            </a:pPr>
            <a:r>
              <a:rPr lang="en-US" dirty="0"/>
              <a:t>We come to you with our hopes </a:t>
            </a:r>
            <a:r>
              <a:rPr lang="en-US" dirty="0" smtClean="0"/>
              <a:t/>
            </a:r>
            <a:br>
              <a:rPr lang="en-US" dirty="0" smtClean="0"/>
            </a:br>
            <a:r>
              <a:rPr lang="en-US" b="1" dirty="0" smtClean="0"/>
              <a:t>We </a:t>
            </a:r>
            <a:r>
              <a:rPr lang="en-US" b="1" dirty="0"/>
              <a:t>come to you with our reality </a:t>
            </a:r>
          </a:p>
          <a:p>
            <a:pPr marL="0" indent="0">
              <a:spcBef>
                <a:spcPts val="1800"/>
              </a:spcBef>
              <a:buNone/>
            </a:pPr>
            <a:r>
              <a:rPr lang="en-US" dirty="0"/>
              <a:t>Walk beside </a:t>
            </a:r>
            <a:r>
              <a:rPr lang="en-US" dirty="0" smtClean="0"/>
              <a:t>us,</a:t>
            </a:r>
            <a:br>
              <a:rPr lang="en-US" dirty="0" smtClean="0"/>
            </a:br>
            <a:r>
              <a:rPr lang="en-US" dirty="0" smtClean="0"/>
              <a:t>Fight </a:t>
            </a:r>
            <a:r>
              <a:rPr lang="en-US" dirty="0"/>
              <a:t>alongside </a:t>
            </a:r>
            <a:r>
              <a:rPr lang="en-US" dirty="0" smtClean="0"/>
              <a:t>us</a:t>
            </a:r>
            <a:br>
              <a:rPr lang="en-US" dirty="0" smtClean="0"/>
            </a:br>
            <a:r>
              <a:rPr lang="en-US" dirty="0" smtClean="0"/>
              <a:t>As </a:t>
            </a:r>
            <a:r>
              <a:rPr lang="en-US" dirty="0"/>
              <a:t>we strive to end poverty in our country </a:t>
            </a:r>
            <a:r>
              <a:rPr lang="en-US" dirty="0" smtClean="0"/>
              <a:t/>
            </a:r>
            <a:br>
              <a:rPr lang="en-US" dirty="0" smtClean="0"/>
            </a:br>
            <a:r>
              <a:rPr lang="en-US" b="1" dirty="0" smtClean="0"/>
              <a:t>In </a:t>
            </a:r>
            <a:r>
              <a:rPr lang="en-US" b="1" dirty="0"/>
              <a:t>the name of God the Father who lifts up the lowly</a:t>
            </a:r>
          </a:p>
          <a:p>
            <a:pPr marL="0" indent="0">
              <a:spcBef>
                <a:spcPts val="1800"/>
              </a:spcBef>
              <a:buNone/>
            </a:pPr>
            <a:r>
              <a:rPr lang="en-US" dirty="0"/>
              <a:t>In the name of Jesus Christ who knew what poverty is like </a:t>
            </a:r>
            <a:r>
              <a:rPr lang="en-US" dirty="0" smtClean="0"/>
              <a:t/>
            </a:r>
            <a:br>
              <a:rPr lang="en-US" dirty="0" smtClean="0"/>
            </a:br>
            <a:r>
              <a:rPr lang="en-US" dirty="0" smtClean="0"/>
              <a:t>And </a:t>
            </a:r>
            <a:r>
              <a:rPr lang="en-US" dirty="0"/>
              <a:t>the Holy Spirit who empowers us all </a:t>
            </a:r>
            <a:r>
              <a:rPr lang="en-US" dirty="0" smtClean="0"/>
              <a:t/>
            </a:r>
            <a:br>
              <a:rPr lang="en-US" dirty="0" smtClean="0"/>
            </a:br>
            <a:r>
              <a:rPr lang="en-US" dirty="0" smtClean="0"/>
              <a:t>to </a:t>
            </a:r>
            <a:r>
              <a:rPr lang="en-US" dirty="0"/>
              <a:t>change the world step by step </a:t>
            </a:r>
          </a:p>
          <a:p>
            <a:pPr marL="0" indent="0">
              <a:spcBef>
                <a:spcPts val="1800"/>
              </a:spcBef>
              <a:buNone/>
            </a:pPr>
            <a:r>
              <a:rPr lang="en-US" b="1" dirty="0"/>
              <a:t>Amen</a:t>
            </a:r>
          </a:p>
          <a:p>
            <a:pPr marL="0" indent="0">
              <a:buNone/>
            </a:pPr>
            <a:r>
              <a:rPr lang="en-US" i="1" dirty="0" err="1"/>
              <a:t>Revd</a:t>
            </a:r>
            <a:r>
              <a:rPr lang="en-US" i="1" dirty="0"/>
              <a:t> </a:t>
            </a:r>
            <a:r>
              <a:rPr lang="en-US" i="1" dirty="0" err="1"/>
              <a:t>Dr</a:t>
            </a:r>
            <a:r>
              <a:rPr lang="en-US" i="1" dirty="0"/>
              <a:t> </a:t>
            </a:r>
            <a:r>
              <a:rPr lang="en-US" i="1" dirty="0" err="1"/>
              <a:t>Urzula</a:t>
            </a:r>
            <a:r>
              <a:rPr lang="en-US" i="1" dirty="0"/>
              <a:t> </a:t>
            </a:r>
            <a:r>
              <a:rPr lang="en-US" i="1" dirty="0" err="1"/>
              <a:t>Glienecke</a:t>
            </a:r>
            <a:endParaRPr lang="en-US" i="1" dirty="0"/>
          </a:p>
        </p:txBody>
      </p:sp>
    </p:spTree>
    <p:extLst>
      <p:ext uri="{BB962C8B-B14F-4D97-AF65-F5344CB8AC3E}">
        <p14:creationId xmlns:p14="http://schemas.microsoft.com/office/powerpoint/2010/main" val="2998176927"/>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New Wineskins"/>
          <p:cNvSpPr txBox="1">
            <a:spLocks noGrp="1"/>
          </p:cNvSpPr>
          <p:nvPr>
            <p:ph type="title"/>
          </p:nvPr>
        </p:nvSpPr>
        <p:spPr>
          <a:prstGeom prst="rect">
            <a:avLst/>
          </a:prstGeom>
        </p:spPr>
        <p:txBody>
          <a:bodyPr>
            <a:normAutofit/>
          </a:bodyPr>
          <a:lstStyle/>
          <a:p>
            <a:r>
              <a:rPr lang="en-GB" dirty="0"/>
              <a:t>Pray: </a:t>
            </a:r>
            <a:r>
              <a:rPr lang="en-GB" dirty="0" smtClean="0"/>
              <a:t>intercessions (1)</a:t>
            </a:r>
            <a:endParaRPr lang="en-GB" dirty="0"/>
          </a:p>
        </p:txBody>
      </p:sp>
      <p:sp>
        <p:nvSpPr>
          <p:cNvPr id="157" name="Lord Jesus,…"/>
          <p:cNvSpPr txBox="1">
            <a:spLocks noGrp="1"/>
          </p:cNvSpPr>
          <p:nvPr>
            <p:ph type="body" idx="1"/>
          </p:nvPr>
        </p:nvSpPr>
        <p:spPr>
          <a:xfrm>
            <a:off x="1206500" y="2512663"/>
            <a:ext cx="19824700" cy="7904728"/>
          </a:xfrm>
          <a:prstGeom prst="rect">
            <a:avLst/>
          </a:prstGeom>
        </p:spPr>
        <p:txBody>
          <a:bodyPr wrap="square">
            <a:spAutoFit/>
          </a:bodyPr>
          <a:lstStyle/>
          <a:p>
            <a:pPr marL="0" indent="0">
              <a:buNone/>
            </a:pPr>
            <a:r>
              <a:rPr lang="en-US" dirty="0" smtClean="0"/>
              <a:t>Let </a:t>
            </a:r>
            <a:r>
              <a:rPr lang="en-US" dirty="0"/>
              <a:t>us pray for those whose dreams are constrained by a reality affected by poverty, injustice, anxiety and struggle and who yearn for a world where they can imagine new possibilities and have hope for their families. </a:t>
            </a:r>
            <a:endParaRPr lang="en-US" dirty="0" smtClean="0"/>
          </a:p>
          <a:p>
            <a:pPr marL="0" indent="0">
              <a:buNone/>
            </a:pPr>
            <a:r>
              <a:rPr lang="en-US" dirty="0" smtClean="0"/>
              <a:t>As </a:t>
            </a:r>
            <a:r>
              <a:rPr lang="en-US" dirty="0"/>
              <a:t>we trust God to be with them, we pray that they can experience that presence through the actions of others who walk with them, the words of others who speak with them, and the love of others who stay with them when it feels too </a:t>
            </a:r>
            <a:r>
              <a:rPr lang="en-US" dirty="0" smtClean="0"/>
              <a:t>much.</a:t>
            </a:r>
            <a:br>
              <a:rPr lang="en-US" dirty="0" smtClean="0"/>
            </a:br>
            <a:r>
              <a:rPr lang="en-US" dirty="0" smtClean="0"/>
              <a:t>We </a:t>
            </a:r>
            <a:r>
              <a:rPr lang="en-US" dirty="0"/>
              <a:t>ask this in your </a:t>
            </a:r>
            <a:r>
              <a:rPr lang="en-US" dirty="0" smtClean="0"/>
              <a:t>name</a:t>
            </a:r>
          </a:p>
          <a:p>
            <a:pPr marL="0" indent="0">
              <a:buNone/>
            </a:pPr>
            <a:r>
              <a:rPr lang="en-US" b="1" dirty="0" smtClean="0"/>
              <a:t>Amen</a:t>
            </a:r>
            <a:endParaRPr lang="en-US" dirty="0"/>
          </a:p>
        </p:txBody>
      </p:sp>
    </p:spTree>
    <p:extLst>
      <p:ext uri="{BB962C8B-B14F-4D97-AF65-F5344CB8AC3E}">
        <p14:creationId xmlns:p14="http://schemas.microsoft.com/office/powerpoint/2010/main" val="1844194870"/>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New Wineskins"/>
          <p:cNvSpPr txBox="1">
            <a:spLocks noGrp="1"/>
          </p:cNvSpPr>
          <p:nvPr>
            <p:ph type="title"/>
          </p:nvPr>
        </p:nvSpPr>
        <p:spPr>
          <a:prstGeom prst="rect">
            <a:avLst/>
          </a:prstGeom>
        </p:spPr>
        <p:txBody>
          <a:bodyPr>
            <a:normAutofit/>
          </a:bodyPr>
          <a:lstStyle/>
          <a:p>
            <a:r>
              <a:rPr lang="en-GB" dirty="0"/>
              <a:t>Pray: </a:t>
            </a:r>
            <a:r>
              <a:rPr lang="en-GB" dirty="0" smtClean="0"/>
              <a:t>intercessions (2)</a:t>
            </a:r>
            <a:endParaRPr lang="en-GB" dirty="0"/>
          </a:p>
        </p:txBody>
      </p:sp>
      <p:sp>
        <p:nvSpPr>
          <p:cNvPr id="157" name="Lord Jesus,…"/>
          <p:cNvSpPr txBox="1">
            <a:spLocks noGrp="1"/>
          </p:cNvSpPr>
          <p:nvPr>
            <p:ph type="body" idx="1"/>
          </p:nvPr>
        </p:nvSpPr>
        <p:spPr>
          <a:xfrm>
            <a:off x="1206500" y="2512663"/>
            <a:ext cx="19824700" cy="8489119"/>
          </a:xfrm>
          <a:prstGeom prst="rect">
            <a:avLst/>
          </a:prstGeom>
        </p:spPr>
        <p:txBody>
          <a:bodyPr wrap="square">
            <a:spAutoFit/>
          </a:bodyPr>
          <a:lstStyle/>
          <a:p>
            <a:pPr marL="0" indent="0">
              <a:buNone/>
            </a:pPr>
            <a:r>
              <a:rPr lang="en-US" dirty="0" smtClean="0"/>
              <a:t>Let </a:t>
            </a:r>
            <a:r>
              <a:rPr lang="en-US" dirty="0"/>
              <a:t>us pray for ourselves, in churches and faith communities, struggling with the realities of poverty and injustice, or worried for others who are. May we be inspired by God’s promise of a new covenant to find the courage and belief to speak out for the possibilities of a new way of being.</a:t>
            </a:r>
          </a:p>
          <a:p>
            <a:pPr marL="0" indent="0">
              <a:buNone/>
            </a:pPr>
            <a:r>
              <a:rPr lang="en-US" dirty="0"/>
              <a:t>We pray for our church leaders, that they be filled with hope and resilience to speak truth to power, and the resilience to keep trying when others appear to turn away.</a:t>
            </a:r>
          </a:p>
          <a:p>
            <a:pPr marL="0" indent="0">
              <a:buNone/>
            </a:pPr>
            <a:r>
              <a:rPr lang="en-US" dirty="0"/>
              <a:t>We ask this in your name</a:t>
            </a:r>
          </a:p>
          <a:p>
            <a:pPr marL="0" indent="0">
              <a:buNone/>
            </a:pPr>
            <a:r>
              <a:rPr lang="en-US" b="1" dirty="0" smtClean="0"/>
              <a:t>Amen</a:t>
            </a:r>
            <a:endParaRPr lang="en-US" b="1" dirty="0"/>
          </a:p>
        </p:txBody>
      </p:sp>
    </p:spTree>
    <p:extLst>
      <p:ext uri="{BB962C8B-B14F-4D97-AF65-F5344CB8AC3E}">
        <p14:creationId xmlns:p14="http://schemas.microsoft.com/office/powerpoint/2010/main" val="1341248523"/>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New Wineskins"/>
          <p:cNvSpPr txBox="1">
            <a:spLocks noGrp="1"/>
          </p:cNvSpPr>
          <p:nvPr>
            <p:ph type="title"/>
          </p:nvPr>
        </p:nvSpPr>
        <p:spPr>
          <a:prstGeom prst="rect">
            <a:avLst/>
          </a:prstGeom>
        </p:spPr>
        <p:txBody>
          <a:bodyPr>
            <a:normAutofit/>
          </a:bodyPr>
          <a:lstStyle/>
          <a:p>
            <a:r>
              <a:rPr lang="en-GB" dirty="0"/>
              <a:t>Pray: </a:t>
            </a:r>
            <a:r>
              <a:rPr lang="en-GB" dirty="0" smtClean="0"/>
              <a:t>intercessions (3)</a:t>
            </a:r>
            <a:endParaRPr lang="en-GB" dirty="0"/>
          </a:p>
        </p:txBody>
      </p:sp>
      <p:sp>
        <p:nvSpPr>
          <p:cNvPr id="157" name="Lord Jesus,…"/>
          <p:cNvSpPr txBox="1">
            <a:spLocks noGrp="1"/>
          </p:cNvSpPr>
          <p:nvPr>
            <p:ph type="body" idx="1"/>
          </p:nvPr>
        </p:nvSpPr>
        <p:spPr>
          <a:xfrm>
            <a:off x="1206500" y="2512663"/>
            <a:ext cx="19824700" cy="7817012"/>
          </a:xfrm>
          <a:prstGeom prst="rect">
            <a:avLst/>
          </a:prstGeom>
        </p:spPr>
        <p:txBody>
          <a:bodyPr wrap="square">
            <a:spAutoFit/>
          </a:bodyPr>
          <a:lstStyle/>
          <a:p>
            <a:pPr marL="0" indent="0">
              <a:buNone/>
            </a:pPr>
            <a:r>
              <a:rPr lang="en-US" dirty="0" smtClean="0"/>
              <a:t>Let </a:t>
            </a:r>
            <a:r>
              <a:rPr lang="en-US" dirty="0"/>
              <a:t>us pray for our political leaders, for those in power and for others who want to be, that they may be filled with wisdom and understanding, to </a:t>
            </a:r>
            <a:r>
              <a:rPr lang="en-US" dirty="0" err="1"/>
              <a:t>recognise</a:t>
            </a:r>
            <a:r>
              <a:rPr lang="en-US" dirty="0"/>
              <a:t> the effect and impact of policies and politics, on the lives of people today and in the future. </a:t>
            </a:r>
          </a:p>
          <a:p>
            <a:pPr marL="0" indent="0">
              <a:buNone/>
            </a:pPr>
            <a:r>
              <a:rPr lang="en-US" dirty="0"/>
              <a:t>We pray that their hearts are softened and minds are opened so they may be inspired by the dreams of those who have little, rather than influenced by those who have too much. </a:t>
            </a:r>
          </a:p>
          <a:p>
            <a:pPr marL="0" indent="0">
              <a:buNone/>
            </a:pPr>
            <a:r>
              <a:rPr lang="en-US" dirty="0"/>
              <a:t>We ask this in your name</a:t>
            </a:r>
          </a:p>
          <a:p>
            <a:pPr marL="0" indent="0">
              <a:buNone/>
            </a:pPr>
            <a:r>
              <a:rPr lang="en-US" b="1" dirty="0" smtClean="0"/>
              <a:t>Amen</a:t>
            </a:r>
            <a:endParaRPr lang="en-US" dirty="0"/>
          </a:p>
        </p:txBody>
      </p:sp>
    </p:spTree>
    <p:extLst>
      <p:ext uri="{BB962C8B-B14F-4D97-AF65-F5344CB8AC3E}">
        <p14:creationId xmlns:p14="http://schemas.microsoft.com/office/powerpoint/2010/main" val="2997226014"/>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New Wineskins"/>
          <p:cNvSpPr txBox="1">
            <a:spLocks noGrp="1"/>
          </p:cNvSpPr>
          <p:nvPr>
            <p:ph type="title"/>
          </p:nvPr>
        </p:nvSpPr>
        <p:spPr>
          <a:prstGeom prst="rect">
            <a:avLst/>
          </a:prstGeom>
        </p:spPr>
        <p:txBody>
          <a:bodyPr>
            <a:normAutofit/>
          </a:bodyPr>
          <a:lstStyle/>
          <a:p>
            <a:r>
              <a:rPr lang="en-GB" dirty="0"/>
              <a:t>Pray: </a:t>
            </a:r>
            <a:r>
              <a:rPr lang="en-GB" dirty="0" smtClean="0"/>
              <a:t>intercessions (4)</a:t>
            </a:r>
            <a:endParaRPr lang="en-GB" dirty="0"/>
          </a:p>
        </p:txBody>
      </p:sp>
      <p:sp>
        <p:nvSpPr>
          <p:cNvPr id="157" name="Lord Jesus,…"/>
          <p:cNvSpPr txBox="1">
            <a:spLocks noGrp="1"/>
          </p:cNvSpPr>
          <p:nvPr>
            <p:ph type="body" idx="1"/>
          </p:nvPr>
        </p:nvSpPr>
        <p:spPr>
          <a:xfrm>
            <a:off x="1206500" y="2567876"/>
            <a:ext cx="19824700" cy="7817012"/>
          </a:xfrm>
          <a:prstGeom prst="rect">
            <a:avLst/>
          </a:prstGeom>
        </p:spPr>
        <p:txBody>
          <a:bodyPr wrap="square">
            <a:spAutoFit/>
          </a:bodyPr>
          <a:lstStyle/>
          <a:p>
            <a:pPr marL="0" indent="0">
              <a:buNone/>
            </a:pPr>
            <a:r>
              <a:rPr lang="en-US" dirty="0" smtClean="0"/>
              <a:t>Let </a:t>
            </a:r>
            <a:r>
              <a:rPr lang="en-US" dirty="0"/>
              <a:t>us pray for persistence, for ourselves and all who need it as we strive for a more just and equitable world. We ask for the grace to be like the tenacious widow, challenging all in our world who show disregard and lack of care for the troubles of others. </a:t>
            </a:r>
          </a:p>
          <a:p>
            <a:pPr marL="0" indent="0">
              <a:buNone/>
            </a:pPr>
            <a:r>
              <a:rPr lang="en-US" dirty="0"/>
              <a:t>We pray for the faith of the widow, to keep asking and campaigning, regardless of the response, and to trust in God’s promise of a world where </a:t>
            </a:r>
            <a:r>
              <a:rPr lang="en-US" dirty="0" err="1"/>
              <a:t>neighbour</a:t>
            </a:r>
            <a:r>
              <a:rPr lang="en-US" dirty="0"/>
              <a:t> will care for </a:t>
            </a:r>
            <a:r>
              <a:rPr lang="en-US" dirty="0" err="1"/>
              <a:t>neighbour</a:t>
            </a:r>
            <a:r>
              <a:rPr lang="en-US" dirty="0"/>
              <a:t> and all will have enough. </a:t>
            </a:r>
          </a:p>
          <a:p>
            <a:pPr marL="0" indent="0">
              <a:buNone/>
            </a:pPr>
            <a:r>
              <a:rPr lang="en-US" dirty="0"/>
              <a:t>We ask this in your name</a:t>
            </a:r>
          </a:p>
          <a:p>
            <a:pPr marL="0" indent="0">
              <a:buNone/>
            </a:pPr>
            <a:r>
              <a:rPr lang="en-US" b="1" dirty="0" smtClean="0"/>
              <a:t>Amen</a:t>
            </a:r>
            <a:endParaRPr lang="en-US" dirty="0"/>
          </a:p>
        </p:txBody>
      </p:sp>
    </p:spTree>
    <p:extLst>
      <p:ext uri="{BB962C8B-B14F-4D97-AF65-F5344CB8AC3E}">
        <p14:creationId xmlns:p14="http://schemas.microsoft.com/office/powerpoint/2010/main" val="2166257589"/>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New Wineskins"/>
          <p:cNvSpPr txBox="1">
            <a:spLocks noGrp="1"/>
          </p:cNvSpPr>
          <p:nvPr>
            <p:ph type="title"/>
          </p:nvPr>
        </p:nvSpPr>
        <p:spPr>
          <a:prstGeom prst="rect">
            <a:avLst/>
          </a:prstGeom>
        </p:spPr>
        <p:txBody>
          <a:bodyPr>
            <a:normAutofit/>
          </a:bodyPr>
          <a:lstStyle/>
          <a:p>
            <a:r>
              <a:rPr lang="en-GB" dirty="0"/>
              <a:t>Pray: </a:t>
            </a:r>
            <a:r>
              <a:rPr lang="en-GB" dirty="0" smtClean="0"/>
              <a:t>intercessions (5)</a:t>
            </a:r>
            <a:endParaRPr lang="en-GB" dirty="0"/>
          </a:p>
        </p:txBody>
      </p:sp>
      <p:sp>
        <p:nvSpPr>
          <p:cNvPr id="157" name="Lord Jesus,…"/>
          <p:cNvSpPr txBox="1">
            <a:spLocks noGrp="1"/>
          </p:cNvSpPr>
          <p:nvPr>
            <p:ph type="body" idx="1"/>
          </p:nvPr>
        </p:nvSpPr>
        <p:spPr>
          <a:xfrm>
            <a:off x="1206500" y="2567876"/>
            <a:ext cx="19824700" cy="9064469"/>
          </a:xfrm>
          <a:prstGeom prst="rect">
            <a:avLst/>
          </a:prstGeom>
        </p:spPr>
        <p:txBody>
          <a:bodyPr wrap="square">
            <a:spAutoFit/>
          </a:bodyPr>
          <a:lstStyle/>
          <a:p>
            <a:pPr marL="0" indent="0">
              <a:buNone/>
            </a:pPr>
            <a:r>
              <a:rPr lang="en-US" dirty="0" smtClean="0"/>
              <a:t>We </a:t>
            </a:r>
            <a:r>
              <a:rPr lang="en-US" dirty="0"/>
              <a:t>pray for ourselves, and all who work for a better world, at this time of turmoil, conflict and struggle that we may be inspired and nourished by your scripture and its message to us, and not be disheartened no matter how difficult life feels.</a:t>
            </a:r>
          </a:p>
          <a:p>
            <a:pPr marL="0" indent="0">
              <a:buNone/>
            </a:pPr>
            <a:r>
              <a:rPr lang="en-US" dirty="0"/>
              <a:t>We pray for hope and strength, to take up our mission in the world and be voices for truth, justice and love in the face of indifference and contradiction and find the ability to trust in God and dream again.  </a:t>
            </a:r>
          </a:p>
          <a:p>
            <a:pPr marL="0" indent="0">
              <a:buNone/>
            </a:pPr>
            <a:r>
              <a:rPr lang="en-US" dirty="0"/>
              <a:t>We ask this in your name</a:t>
            </a:r>
          </a:p>
          <a:p>
            <a:pPr marL="0" indent="0">
              <a:buNone/>
            </a:pPr>
            <a:r>
              <a:rPr lang="en-US" b="1" dirty="0"/>
              <a:t>Amen</a:t>
            </a:r>
          </a:p>
          <a:p>
            <a:pPr marL="0" indent="0">
              <a:buNone/>
            </a:pPr>
            <a:r>
              <a:rPr lang="en-US" i="1" dirty="0"/>
              <a:t>Miriam </a:t>
            </a:r>
            <a:r>
              <a:rPr lang="en-US" i="1" dirty="0" err="1"/>
              <a:t>McHardy</a:t>
            </a:r>
            <a:endParaRPr lang="en-US" i="1" dirty="0"/>
          </a:p>
        </p:txBody>
      </p:sp>
    </p:spTree>
    <p:extLst>
      <p:ext uri="{BB962C8B-B14F-4D97-AF65-F5344CB8AC3E}">
        <p14:creationId xmlns:p14="http://schemas.microsoft.com/office/powerpoint/2010/main" val="2879721699"/>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New Wineskins"/>
          <p:cNvSpPr txBox="1">
            <a:spLocks noGrp="1"/>
          </p:cNvSpPr>
          <p:nvPr>
            <p:ph type="title"/>
          </p:nvPr>
        </p:nvSpPr>
        <p:spPr>
          <a:prstGeom prst="rect">
            <a:avLst/>
          </a:prstGeom>
        </p:spPr>
        <p:txBody>
          <a:bodyPr>
            <a:normAutofit/>
          </a:bodyPr>
          <a:lstStyle/>
          <a:p>
            <a:r>
              <a:rPr lang="en-GB" dirty="0" smtClean="0"/>
              <a:t>Send out</a:t>
            </a:r>
            <a:endParaRPr lang="en-GB" dirty="0"/>
          </a:p>
        </p:txBody>
      </p:sp>
      <p:sp>
        <p:nvSpPr>
          <p:cNvPr id="157" name="Lord Jesus,…"/>
          <p:cNvSpPr txBox="1">
            <a:spLocks noGrp="1"/>
          </p:cNvSpPr>
          <p:nvPr>
            <p:ph type="body" idx="1"/>
          </p:nvPr>
        </p:nvSpPr>
        <p:spPr>
          <a:xfrm>
            <a:off x="1206500" y="2567876"/>
            <a:ext cx="19824700" cy="8224239"/>
          </a:xfrm>
          <a:prstGeom prst="rect">
            <a:avLst/>
          </a:prstGeom>
        </p:spPr>
        <p:txBody>
          <a:bodyPr wrap="square">
            <a:spAutoFit/>
          </a:bodyPr>
          <a:lstStyle/>
          <a:p>
            <a:pPr marL="0" indent="0">
              <a:buNone/>
            </a:pPr>
            <a:r>
              <a:rPr lang="en-US" dirty="0" smtClean="0"/>
              <a:t>Jesus </a:t>
            </a:r>
            <a:r>
              <a:rPr lang="en-US" dirty="0"/>
              <a:t>stands among his followers, when they are gathered together.</a:t>
            </a:r>
          </a:p>
          <a:p>
            <a:pPr marL="0" indent="0">
              <a:buNone/>
            </a:pPr>
            <a:r>
              <a:rPr lang="en-US" dirty="0"/>
              <a:t>He leaves them his peace and his Spirit.</a:t>
            </a:r>
          </a:p>
          <a:p>
            <a:pPr marL="0" indent="0">
              <a:buNone/>
            </a:pPr>
            <a:r>
              <a:rPr lang="en-US" dirty="0"/>
              <a:t>Do not be afraid.</a:t>
            </a:r>
          </a:p>
          <a:p>
            <a:pPr marL="0" indent="0">
              <a:buNone/>
            </a:pPr>
            <a:r>
              <a:rPr lang="en-US" dirty="0"/>
              <a:t>May your dreams and visions be bold enough to see his Kingdom,</a:t>
            </a:r>
          </a:p>
          <a:p>
            <a:pPr marL="0" indent="0">
              <a:buNone/>
            </a:pPr>
            <a:r>
              <a:rPr lang="en-US" dirty="0"/>
              <a:t>and may his Spirit strengthen you to build it.</a:t>
            </a:r>
          </a:p>
          <a:p>
            <a:pPr marL="0" indent="0">
              <a:buNone/>
            </a:pPr>
            <a:r>
              <a:rPr lang="en-US" b="1" dirty="0"/>
              <a:t>Amen</a:t>
            </a:r>
          </a:p>
          <a:p>
            <a:pPr marL="0" indent="0">
              <a:buNone/>
            </a:pPr>
            <a:r>
              <a:rPr lang="en-US" i="1" dirty="0" err="1"/>
              <a:t>Revd</a:t>
            </a:r>
            <a:r>
              <a:rPr lang="en-US" i="1" dirty="0"/>
              <a:t> Marie Pattison</a:t>
            </a:r>
          </a:p>
        </p:txBody>
      </p:sp>
    </p:spTree>
    <p:extLst>
      <p:ext uri="{BB962C8B-B14F-4D97-AF65-F5344CB8AC3E}">
        <p14:creationId xmlns:p14="http://schemas.microsoft.com/office/powerpoint/2010/main" val="3819122639"/>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New Wineskins"/>
          <p:cNvSpPr txBox="1">
            <a:spLocks noGrp="1"/>
          </p:cNvSpPr>
          <p:nvPr>
            <p:ph type="title"/>
          </p:nvPr>
        </p:nvSpPr>
        <p:spPr>
          <a:prstGeom prst="rect">
            <a:avLst/>
          </a:prstGeom>
        </p:spPr>
        <p:txBody>
          <a:bodyPr>
            <a:normAutofit fontScale="90000"/>
          </a:bodyPr>
          <a:lstStyle/>
          <a:p>
            <a:r>
              <a:rPr lang="fr-FR" dirty="0"/>
              <a:t>Justice </a:t>
            </a:r>
            <a:r>
              <a:rPr lang="fr-FR" dirty="0" err="1"/>
              <a:t>hymn</a:t>
            </a:r>
            <a:r>
              <a:rPr lang="fr-FR" dirty="0"/>
              <a:t> </a:t>
            </a:r>
            <a:r>
              <a:rPr lang="fr-FR" dirty="0" smtClean="0"/>
              <a:t>(1)</a:t>
            </a:r>
            <a:r>
              <a:rPr lang="fr-FR" dirty="0"/>
              <a:t/>
            </a:r>
            <a:br>
              <a:rPr lang="fr-FR" dirty="0"/>
            </a:br>
            <a:r>
              <a:rPr lang="fr-FR" sz="3600" i="1" dirty="0"/>
              <a:t>Tune: </a:t>
            </a:r>
            <a:r>
              <a:rPr lang="fr-FR" sz="3600" i="1" dirty="0" err="1"/>
              <a:t>Alleluia</a:t>
            </a:r>
            <a:r>
              <a:rPr lang="fr-FR" sz="3600" i="1" dirty="0"/>
              <a:t> </a:t>
            </a:r>
            <a:r>
              <a:rPr lang="fr-FR" sz="3600" i="1" dirty="0" err="1"/>
              <a:t>Dulce</a:t>
            </a:r>
            <a:r>
              <a:rPr lang="fr-FR" sz="3600" i="1" dirty="0"/>
              <a:t> Carmen (8,7,8,7,8,7)</a:t>
            </a:r>
          </a:p>
        </p:txBody>
      </p:sp>
      <p:sp>
        <p:nvSpPr>
          <p:cNvPr id="157" name="Lord Jesus,…"/>
          <p:cNvSpPr txBox="1">
            <a:spLocks noGrp="1"/>
          </p:cNvSpPr>
          <p:nvPr>
            <p:ph type="body" idx="1"/>
          </p:nvPr>
        </p:nvSpPr>
        <p:spPr>
          <a:xfrm>
            <a:off x="1206500" y="3367976"/>
            <a:ext cx="19824700" cy="6976782"/>
          </a:xfrm>
          <a:prstGeom prst="rect">
            <a:avLst/>
          </a:prstGeom>
        </p:spPr>
        <p:txBody>
          <a:bodyPr wrap="square">
            <a:spAutoFit/>
          </a:bodyPr>
          <a:lstStyle/>
          <a:p>
            <a:pPr marL="0" indent="0">
              <a:buNone/>
            </a:pPr>
            <a:r>
              <a:rPr lang="en-US" dirty="0" smtClean="0"/>
              <a:t>How </a:t>
            </a:r>
            <a:r>
              <a:rPr lang="en-US" dirty="0"/>
              <a:t>to live in peace and fairness,</a:t>
            </a:r>
          </a:p>
          <a:p>
            <a:pPr marL="0" indent="0">
              <a:buNone/>
            </a:pPr>
            <a:r>
              <a:rPr lang="en-US" dirty="0"/>
              <a:t>God, you taught in ancient law.</a:t>
            </a:r>
          </a:p>
          <a:p>
            <a:pPr marL="0" indent="0">
              <a:buNone/>
            </a:pPr>
            <a:r>
              <a:rPr lang="en-US" dirty="0"/>
              <a:t>Jesus showed us love in action -</a:t>
            </a:r>
          </a:p>
          <a:p>
            <a:pPr marL="0" indent="0">
              <a:buNone/>
            </a:pPr>
            <a:r>
              <a:rPr lang="en-US" dirty="0"/>
              <a:t>challenges for rich and poor,</a:t>
            </a:r>
          </a:p>
          <a:p>
            <a:pPr marL="0" indent="0">
              <a:buNone/>
            </a:pPr>
            <a:r>
              <a:rPr lang="en-US" dirty="0"/>
              <a:t>reinforced by tales of wisdom,</a:t>
            </a:r>
          </a:p>
          <a:p>
            <a:pPr marL="0" indent="0">
              <a:buNone/>
            </a:pPr>
            <a:r>
              <a:rPr lang="en-GB" dirty="0"/>
              <a:t>parables we can’t ignore</a:t>
            </a:r>
            <a:r>
              <a:rPr lang="en-GB" dirty="0" smtClean="0"/>
              <a:t>.</a:t>
            </a:r>
            <a:endParaRPr lang="en-GB" dirty="0"/>
          </a:p>
        </p:txBody>
      </p:sp>
    </p:spTree>
    <p:extLst>
      <p:ext uri="{BB962C8B-B14F-4D97-AF65-F5344CB8AC3E}">
        <p14:creationId xmlns:p14="http://schemas.microsoft.com/office/powerpoint/2010/main" val="1071165336"/>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New Wineskins"/>
          <p:cNvSpPr txBox="1">
            <a:spLocks noGrp="1"/>
          </p:cNvSpPr>
          <p:nvPr>
            <p:ph type="title"/>
          </p:nvPr>
        </p:nvSpPr>
        <p:spPr>
          <a:prstGeom prst="rect">
            <a:avLst/>
          </a:prstGeom>
        </p:spPr>
        <p:txBody>
          <a:bodyPr>
            <a:normAutofit/>
          </a:bodyPr>
          <a:lstStyle/>
          <a:p>
            <a:r>
              <a:rPr lang="fr-FR" dirty="0"/>
              <a:t>Justice </a:t>
            </a:r>
            <a:r>
              <a:rPr lang="fr-FR" dirty="0" err="1"/>
              <a:t>hymn</a:t>
            </a:r>
            <a:r>
              <a:rPr lang="fr-FR" dirty="0"/>
              <a:t> </a:t>
            </a:r>
            <a:r>
              <a:rPr lang="fr-FR" dirty="0" smtClean="0"/>
              <a:t>(2)</a:t>
            </a:r>
            <a:endParaRPr lang="fr-FR" dirty="0"/>
          </a:p>
        </p:txBody>
      </p:sp>
      <p:sp>
        <p:nvSpPr>
          <p:cNvPr id="157" name="Lord Jesus,…"/>
          <p:cNvSpPr txBox="1">
            <a:spLocks noGrp="1"/>
          </p:cNvSpPr>
          <p:nvPr>
            <p:ph type="body" idx="1"/>
          </p:nvPr>
        </p:nvSpPr>
        <p:spPr>
          <a:xfrm>
            <a:off x="1206500" y="3367976"/>
            <a:ext cx="19824700" cy="6982361"/>
          </a:xfrm>
          <a:prstGeom prst="rect">
            <a:avLst/>
          </a:prstGeom>
        </p:spPr>
        <p:txBody>
          <a:bodyPr wrap="square">
            <a:spAutoFit/>
          </a:bodyPr>
          <a:lstStyle/>
          <a:p>
            <a:pPr marL="0" indent="0">
              <a:buNone/>
            </a:pPr>
            <a:r>
              <a:rPr lang="en-US" dirty="0"/>
              <a:t>We recall the troubled widow</a:t>
            </a:r>
          </a:p>
          <a:p>
            <a:pPr marL="0" indent="0">
              <a:buNone/>
            </a:pPr>
            <a:r>
              <a:rPr lang="en-US" dirty="0"/>
              <a:t>in the story Jesus told:</a:t>
            </a:r>
          </a:p>
          <a:p>
            <a:pPr marL="0" indent="0">
              <a:buNone/>
            </a:pPr>
            <a:r>
              <a:rPr lang="en-US" dirty="0"/>
              <a:t>she demanded compensation</a:t>
            </a:r>
          </a:p>
          <a:p>
            <a:pPr marL="0" indent="0">
              <a:buNone/>
            </a:pPr>
            <a:r>
              <a:rPr lang="en-US" dirty="0"/>
              <a:t>from the judge in words so bold.</a:t>
            </a:r>
          </a:p>
          <a:p>
            <a:pPr marL="0" indent="0">
              <a:buNone/>
            </a:pPr>
            <a:r>
              <a:rPr lang="en-US" dirty="0"/>
              <a:t>If we do not lose our courage,</a:t>
            </a:r>
          </a:p>
          <a:p>
            <a:pPr marL="0" indent="0">
              <a:buNone/>
            </a:pPr>
            <a:r>
              <a:rPr lang="en-US" dirty="0"/>
              <a:t>will true righteousness unfold</a:t>
            </a:r>
            <a:r>
              <a:rPr lang="en-US" dirty="0" smtClean="0"/>
              <a:t>?</a:t>
            </a:r>
            <a:endParaRPr lang="en-US" dirty="0"/>
          </a:p>
        </p:txBody>
      </p:sp>
    </p:spTree>
    <p:extLst>
      <p:ext uri="{BB962C8B-B14F-4D97-AF65-F5344CB8AC3E}">
        <p14:creationId xmlns:p14="http://schemas.microsoft.com/office/powerpoint/2010/main" val="143906793"/>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New Wineskins"/>
          <p:cNvSpPr txBox="1">
            <a:spLocks noGrp="1"/>
          </p:cNvSpPr>
          <p:nvPr>
            <p:ph type="title"/>
          </p:nvPr>
        </p:nvSpPr>
        <p:spPr>
          <a:prstGeom prst="rect">
            <a:avLst/>
          </a:prstGeom>
        </p:spPr>
        <p:txBody>
          <a:bodyPr>
            <a:normAutofit/>
          </a:bodyPr>
          <a:lstStyle/>
          <a:p>
            <a:r>
              <a:rPr lang="fr-FR" dirty="0"/>
              <a:t>Justice </a:t>
            </a:r>
            <a:r>
              <a:rPr lang="fr-FR" dirty="0" err="1"/>
              <a:t>hymn</a:t>
            </a:r>
            <a:r>
              <a:rPr lang="fr-FR" dirty="0"/>
              <a:t> </a:t>
            </a:r>
            <a:r>
              <a:rPr lang="fr-FR" dirty="0" smtClean="0"/>
              <a:t>(3)</a:t>
            </a:r>
            <a:endParaRPr lang="fr-FR" dirty="0"/>
          </a:p>
        </p:txBody>
      </p:sp>
      <p:sp>
        <p:nvSpPr>
          <p:cNvPr id="157" name="Lord Jesus,…"/>
          <p:cNvSpPr txBox="1">
            <a:spLocks noGrp="1"/>
          </p:cNvSpPr>
          <p:nvPr>
            <p:ph type="body" idx="1"/>
          </p:nvPr>
        </p:nvSpPr>
        <p:spPr>
          <a:xfrm>
            <a:off x="1206500" y="3367976"/>
            <a:ext cx="19824700" cy="6976782"/>
          </a:xfrm>
          <a:prstGeom prst="rect">
            <a:avLst/>
          </a:prstGeom>
        </p:spPr>
        <p:txBody>
          <a:bodyPr wrap="square">
            <a:spAutoFit/>
          </a:bodyPr>
          <a:lstStyle/>
          <a:p>
            <a:pPr marL="0" indent="0">
              <a:buNone/>
            </a:pPr>
            <a:r>
              <a:rPr lang="en-US" dirty="0" smtClean="0"/>
              <a:t>In </a:t>
            </a:r>
            <a:r>
              <a:rPr lang="en-US" dirty="0"/>
              <a:t>a world of greed and suffering</a:t>
            </a:r>
          </a:p>
          <a:p>
            <a:pPr marL="0" indent="0">
              <a:buNone/>
            </a:pPr>
            <a:r>
              <a:rPr lang="en-US" dirty="0"/>
              <a:t>can real justice still be found?</a:t>
            </a:r>
          </a:p>
          <a:p>
            <a:pPr marL="0" indent="0">
              <a:buNone/>
            </a:pPr>
            <a:r>
              <a:rPr lang="en-US" dirty="0"/>
              <a:t>Rich men think they can’t be questioned;</a:t>
            </a:r>
          </a:p>
          <a:p>
            <a:pPr marL="0" indent="0">
              <a:buNone/>
            </a:pPr>
            <a:r>
              <a:rPr lang="en-US" dirty="0"/>
              <a:t>poor survive on their last pound.</a:t>
            </a:r>
          </a:p>
          <a:p>
            <a:pPr marL="0" indent="0">
              <a:buNone/>
            </a:pPr>
            <a:r>
              <a:rPr lang="en-US" dirty="0"/>
              <a:t>Can we make the call to fairness</a:t>
            </a:r>
          </a:p>
          <a:p>
            <a:pPr marL="0" indent="0">
              <a:buNone/>
            </a:pPr>
            <a:r>
              <a:rPr lang="en-US" dirty="0"/>
              <a:t>echo through the world around</a:t>
            </a:r>
            <a:r>
              <a:rPr lang="en-US" dirty="0" smtClean="0"/>
              <a:t>?</a:t>
            </a:r>
            <a:endParaRPr lang="en-US" dirty="0"/>
          </a:p>
        </p:txBody>
      </p:sp>
    </p:spTree>
    <p:extLst>
      <p:ext uri="{BB962C8B-B14F-4D97-AF65-F5344CB8AC3E}">
        <p14:creationId xmlns:p14="http://schemas.microsoft.com/office/powerpoint/2010/main" val="2409642008"/>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New Wineskins"/>
          <p:cNvSpPr txBox="1">
            <a:spLocks noGrp="1"/>
          </p:cNvSpPr>
          <p:nvPr>
            <p:ph type="title"/>
          </p:nvPr>
        </p:nvSpPr>
        <p:spPr>
          <a:prstGeom prst="rect">
            <a:avLst/>
          </a:prstGeom>
        </p:spPr>
        <p:txBody>
          <a:bodyPr>
            <a:normAutofit/>
          </a:bodyPr>
          <a:lstStyle/>
          <a:p>
            <a:r>
              <a:rPr lang="fr-FR" dirty="0"/>
              <a:t>Justice </a:t>
            </a:r>
            <a:r>
              <a:rPr lang="fr-FR" dirty="0" err="1"/>
              <a:t>hymn</a:t>
            </a:r>
            <a:r>
              <a:rPr lang="fr-FR" dirty="0"/>
              <a:t> </a:t>
            </a:r>
            <a:r>
              <a:rPr lang="fr-FR" dirty="0" smtClean="0"/>
              <a:t>(4)</a:t>
            </a:r>
            <a:endParaRPr lang="fr-FR" dirty="0"/>
          </a:p>
        </p:txBody>
      </p:sp>
      <p:sp>
        <p:nvSpPr>
          <p:cNvPr id="157" name="Lord Jesus,…"/>
          <p:cNvSpPr txBox="1">
            <a:spLocks noGrp="1"/>
          </p:cNvSpPr>
          <p:nvPr>
            <p:ph type="body" idx="1"/>
          </p:nvPr>
        </p:nvSpPr>
        <p:spPr>
          <a:xfrm>
            <a:off x="1206500" y="3367976"/>
            <a:ext cx="19824700" cy="8224239"/>
          </a:xfrm>
          <a:prstGeom prst="rect">
            <a:avLst/>
          </a:prstGeom>
        </p:spPr>
        <p:txBody>
          <a:bodyPr wrap="square">
            <a:spAutoFit/>
          </a:bodyPr>
          <a:lstStyle/>
          <a:p>
            <a:pPr marL="0" indent="0">
              <a:buNone/>
            </a:pPr>
            <a:r>
              <a:rPr lang="en-US" dirty="0"/>
              <a:t>Where good laws are still perverted,</a:t>
            </a:r>
          </a:p>
          <a:p>
            <a:pPr marL="0" indent="0">
              <a:buNone/>
            </a:pPr>
            <a:r>
              <a:rPr lang="en-US" dirty="0"/>
              <a:t>might is right and money reigns,</a:t>
            </a:r>
          </a:p>
          <a:p>
            <a:pPr marL="0" indent="0">
              <a:buNone/>
            </a:pPr>
            <a:r>
              <a:rPr lang="en-US" dirty="0"/>
              <a:t>we must never cease from struggle,</a:t>
            </a:r>
          </a:p>
          <a:p>
            <a:pPr marL="0" indent="0">
              <a:buNone/>
            </a:pPr>
            <a:r>
              <a:rPr lang="en-US" dirty="0"/>
              <a:t>cleansing all our social stains.</a:t>
            </a:r>
          </a:p>
          <a:p>
            <a:pPr marL="0" indent="0">
              <a:buNone/>
            </a:pPr>
            <a:r>
              <a:rPr lang="en-US" dirty="0"/>
              <a:t>God, we ask that love for justice</a:t>
            </a:r>
          </a:p>
          <a:p>
            <a:pPr marL="0" indent="0">
              <a:buNone/>
            </a:pPr>
            <a:r>
              <a:rPr lang="en-US" dirty="0"/>
              <a:t>may run deeply in our veins.</a:t>
            </a:r>
          </a:p>
          <a:p>
            <a:pPr marL="0" indent="0">
              <a:buNone/>
            </a:pPr>
            <a:r>
              <a:rPr lang="en-US" i="1" dirty="0" err="1"/>
              <a:t>Revd</a:t>
            </a:r>
            <a:r>
              <a:rPr lang="en-US" i="1" dirty="0"/>
              <a:t> Nick Jowett, June 2025</a:t>
            </a:r>
          </a:p>
        </p:txBody>
      </p:sp>
    </p:spTree>
    <p:extLst>
      <p:ext uri="{BB962C8B-B14F-4D97-AF65-F5344CB8AC3E}">
        <p14:creationId xmlns:p14="http://schemas.microsoft.com/office/powerpoint/2010/main" val="4220535357"/>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New Wineskins"/>
          <p:cNvSpPr txBox="1">
            <a:spLocks noGrp="1"/>
          </p:cNvSpPr>
          <p:nvPr>
            <p:ph type="title"/>
          </p:nvPr>
        </p:nvSpPr>
        <p:spPr>
          <a:prstGeom prst="rect">
            <a:avLst/>
          </a:prstGeom>
        </p:spPr>
        <p:txBody>
          <a:bodyPr>
            <a:normAutofit fontScale="90000"/>
          </a:bodyPr>
          <a:lstStyle/>
          <a:p>
            <a:r>
              <a:rPr lang="fr-FR" dirty="0" err="1" smtClean="0"/>
              <a:t>We</a:t>
            </a:r>
            <a:r>
              <a:rPr lang="fr-FR" dirty="0" smtClean="0"/>
              <a:t> are </a:t>
            </a:r>
            <a:r>
              <a:rPr lang="fr-FR" dirty="0" err="1" smtClean="0"/>
              <a:t>loved</a:t>
            </a:r>
            <a:r>
              <a:rPr lang="fr-FR" dirty="0" smtClean="0"/>
              <a:t> (1)</a:t>
            </a:r>
            <a:br>
              <a:rPr lang="fr-FR" dirty="0" smtClean="0"/>
            </a:br>
            <a:r>
              <a:rPr lang="en-US" sz="4000" i="1" dirty="0"/>
              <a:t>Lyrics, chords, recording and CCLI information at </a:t>
            </a:r>
            <a:r>
              <a:rPr lang="en-US" sz="4000" i="1" dirty="0" smtClean="0"/>
              <a:t> </a:t>
            </a:r>
            <a:r>
              <a:rPr lang="en-US" sz="4000" i="1" dirty="0" smtClean="0">
                <a:hlinkClick r:id="rId2"/>
              </a:rPr>
              <a:t>unifiedpraise.com/songs/477-we-are-loved</a:t>
            </a:r>
            <a:r>
              <a:rPr lang="en-US" i="1" dirty="0"/>
              <a:t/>
            </a:r>
            <a:br>
              <a:rPr lang="en-US" i="1" dirty="0"/>
            </a:br>
            <a:endParaRPr lang="fr-FR" i="1" dirty="0"/>
          </a:p>
        </p:txBody>
      </p:sp>
      <p:sp>
        <p:nvSpPr>
          <p:cNvPr id="157" name="Lord Jesus,…"/>
          <p:cNvSpPr txBox="1">
            <a:spLocks noGrp="1"/>
          </p:cNvSpPr>
          <p:nvPr>
            <p:ph type="body" idx="1"/>
          </p:nvPr>
        </p:nvSpPr>
        <p:spPr>
          <a:xfrm>
            <a:off x="1206500" y="3367976"/>
            <a:ext cx="19824700" cy="5998052"/>
          </a:xfrm>
          <a:prstGeom prst="rect">
            <a:avLst/>
          </a:prstGeom>
        </p:spPr>
        <p:txBody>
          <a:bodyPr wrap="square">
            <a:spAutoFit/>
          </a:bodyPr>
          <a:lstStyle/>
          <a:p>
            <a:pPr marL="0" indent="0">
              <a:buNone/>
            </a:pPr>
            <a:r>
              <a:rPr lang="en-US" dirty="0" smtClean="0"/>
              <a:t>If </a:t>
            </a:r>
            <a:r>
              <a:rPr lang="en-US" dirty="0"/>
              <a:t>we are lost in the valley’s </a:t>
            </a:r>
            <a:r>
              <a:rPr lang="en-US" dirty="0" smtClean="0"/>
              <a:t>shadow,</a:t>
            </a:r>
            <a:br>
              <a:rPr lang="en-US" dirty="0" smtClean="0"/>
            </a:br>
            <a:r>
              <a:rPr lang="en-US" dirty="0" smtClean="0"/>
              <a:t>If </a:t>
            </a:r>
            <a:r>
              <a:rPr lang="en-US" dirty="0"/>
              <a:t>we lose hope, and all around is </a:t>
            </a:r>
            <a:r>
              <a:rPr lang="en-US" dirty="0" smtClean="0"/>
              <a:t>grey.</a:t>
            </a:r>
            <a:br>
              <a:rPr lang="en-US" dirty="0" smtClean="0"/>
            </a:br>
            <a:r>
              <a:rPr lang="en-US" dirty="0" smtClean="0"/>
              <a:t>If </a:t>
            </a:r>
            <a:r>
              <a:rPr lang="en-US" dirty="0"/>
              <a:t>we can’t see the Lord who walks beside </a:t>
            </a:r>
            <a:r>
              <a:rPr lang="en-US" dirty="0" smtClean="0"/>
              <a:t>us,</a:t>
            </a:r>
            <a:br>
              <a:rPr lang="en-US" dirty="0" smtClean="0"/>
            </a:br>
            <a:r>
              <a:rPr lang="en-US" dirty="0" smtClean="0"/>
              <a:t>Who </a:t>
            </a:r>
            <a:r>
              <a:rPr lang="en-US" dirty="0"/>
              <a:t>guards our hearts and keeps our feet upon the Way,</a:t>
            </a:r>
          </a:p>
          <a:p>
            <a:pPr marL="0" indent="0">
              <a:buNone/>
            </a:pPr>
            <a:r>
              <a:rPr lang="en-US" i="1" dirty="0"/>
              <a:t>There is a voice that speaks louder than our </a:t>
            </a:r>
            <a:r>
              <a:rPr lang="en-US" i="1" dirty="0" smtClean="0"/>
              <a:t>fears.</a:t>
            </a:r>
            <a:br>
              <a:rPr lang="en-US" i="1" dirty="0" smtClean="0"/>
            </a:br>
            <a:r>
              <a:rPr lang="en-US" i="1" dirty="0" smtClean="0"/>
              <a:t>There </a:t>
            </a:r>
            <a:r>
              <a:rPr lang="en-US" i="1" dirty="0"/>
              <a:t>is a grace that whispers through our </a:t>
            </a:r>
            <a:r>
              <a:rPr lang="en-US" i="1" dirty="0" smtClean="0"/>
              <a:t>tears,</a:t>
            </a:r>
            <a:br>
              <a:rPr lang="en-US" i="1" dirty="0" smtClean="0"/>
            </a:br>
            <a:r>
              <a:rPr lang="en-US" i="1" dirty="0" smtClean="0"/>
              <a:t>There </a:t>
            </a:r>
            <a:r>
              <a:rPr lang="en-US" i="1" dirty="0"/>
              <a:t>is a hope, let sorrow </a:t>
            </a:r>
            <a:r>
              <a:rPr lang="en-US" i="1" dirty="0" smtClean="0"/>
              <a:t>disappear;</a:t>
            </a:r>
            <a:br>
              <a:rPr lang="en-US" i="1" dirty="0" smtClean="0"/>
            </a:br>
            <a:r>
              <a:rPr lang="en-US" i="1" dirty="0" smtClean="0"/>
              <a:t>For </a:t>
            </a:r>
            <a:r>
              <a:rPr lang="en-US" i="1" dirty="0"/>
              <a:t>we are loved</a:t>
            </a:r>
            <a:r>
              <a:rPr lang="en-US" i="1" dirty="0" smtClean="0"/>
              <a:t>.</a:t>
            </a:r>
            <a:endParaRPr lang="en-US" i="1" dirty="0"/>
          </a:p>
        </p:txBody>
      </p:sp>
    </p:spTree>
    <p:extLst>
      <p:ext uri="{BB962C8B-B14F-4D97-AF65-F5344CB8AC3E}">
        <p14:creationId xmlns:p14="http://schemas.microsoft.com/office/powerpoint/2010/main" val="2066525861"/>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New Wineskins"/>
          <p:cNvSpPr txBox="1">
            <a:spLocks noGrp="1"/>
          </p:cNvSpPr>
          <p:nvPr>
            <p:ph type="title"/>
          </p:nvPr>
        </p:nvSpPr>
        <p:spPr>
          <a:prstGeom prst="rect">
            <a:avLst/>
          </a:prstGeom>
        </p:spPr>
        <p:txBody>
          <a:bodyPr>
            <a:normAutofit fontScale="90000"/>
          </a:bodyPr>
          <a:lstStyle/>
          <a:p>
            <a:r>
              <a:rPr lang="fr-FR" dirty="0" err="1" smtClean="0"/>
              <a:t>We</a:t>
            </a:r>
            <a:r>
              <a:rPr lang="fr-FR" dirty="0" smtClean="0"/>
              <a:t> are </a:t>
            </a:r>
            <a:r>
              <a:rPr lang="fr-FR" dirty="0" err="1" smtClean="0"/>
              <a:t>loved</a:t>
            </a:r>
            <a:r>
              <a:rPr lang="fr-FR" dirty="0" smtClean="0"/>
              <a:t> (2)</a:t>
            </a:r>
            <a:br>
              <a:rPr lang="fr-FR" dirty="0" smtClean="0"/>
            </a:br>
            <a:r>
              <a:rPr lang="en-US" sz="4000" i="1" dirty="0"/>
              <a:t>Lyrics, chords, recording and CCLI information at </a:t>
            </a:r>
            <a:r>
              <a:rPr lang="en-US" sz="4000" i="1" dirty="0" smtClean="0"/>
              <a:t> </a:t>
            </a:r>
            <a:r>
              <a:rPr lang="en-US" sz="4000" i="1" dirty="0" smtClean="0">
                <a:hlinkClick r:id="rId2"/>
              </a:rPr>
              <a:t>unifiedpraise.com/songs/477-we-are-loved</a:t>
            </a:r>
            <a:r>
              <a:rPr lang="en-US" i="1" dirty="0"/>
              <a:t/>
            </a:r>
            <a:br>
              <a:rPr lang="en-US" i="1" dirty="0"/>
            </a:br>
            <a:endParaRPr lang="fr-FR" i="1" dirty="0"/>
          </a:p>
        </p:txBody>
      </p:sp>
      <p:sp>
        <p:nvSpPr>
          <p:cNvPr id="157" name="Lord Jesus,…"/>
          <p:cNvSpPr txBox="1">
            <a:spLocks noGrp="1"/>
          </p:cNvSpPr>
          <p:nvPr>
            <p:ph type="body" idx="1"/>
          </p:nvPr>
        </p:nvSpPr>
        <p:spPr>
          <a:xfrm>
            <a:off x="1206500" y="3367976"/>
            <a:ext cx="19824700" cy="8481809"/>
          </a:xfrm>
          <a:prstGeom prst="rect">
            <a:avLst/>
          </a:prstGeom>
        </p:spPr>
        <p:txBody>
          <a:bodyPr wrap="square">
            <a:spAutoFit/>
          </a:bodyPr>
          <a:lstStyle/>
          <a:p>
            <a:pPr marL="0" indent="0">
              <a:buNone/>
            </a:pPr>
            <a:r>
              <a:rPr lang="en-US" dirty="0"/>
              <a:t>We have a God who teaches us our </a:t>
            </a:r>
            <a:r>
              <a:rPr lang="en-US" dirty="0" smtClean="0"/>
              <a:t>value</a:t>
            </a:r>
            <a:br>
              <a:rPr lang="en-US" dirty="0" smtClean="0"/>
            </a:br>
            <a:r>
              <a:rPr lang="en-US" dirty="0" smtClean="0"/>
              <a:t>And </a:t>
            </a:r>
            <a:r>
              <a:rPr lang="en-US" dirty="0"/>
              <a:t>Christ our Lord who shows us </a:t>
            </a:r>
            <a:r>
              <a:rPr lang="en-US" dirty="0" smtClean="0"/>
              <a:t>sacrifice,</a:t>
            </a:r>
            <a:br>
              <a:rPr lang="en-US" dirty="0" smtClean="0"/>
            </a:br>
            <a:r>
              <a:rPr lang="en-US" dirty="0" smtClean="0"/>
              <a:t>The </a:t>
            </a:r>
            <a:r>
              <a:rPr lang="en-US" dirty="0"/>
              <a:t>Holy Ghost who comforts and befriends </a:t>
            </a:r>
            <a:r>
              <a:rPr lang="en-US" dirty="0" smtClean="0"/>
              <a:t>us,</a:t>
            </a:r>
            <a:br>
              <a:rPr lang="en-US" dirty="0" smtClean="0"/>
            </a:br>
            <a:r>
              <a:rPr lang="en-US" dirty="0" smtClean="0"/>
              <a:t>And </a:t>
            </a:r>
            <a:r>
              <a:rPr lang="en-US" dirty="0"/>
              <a:t>helps us see the whole creation through God’s eyes.</a:t>
            </a:r>
          </a:p>
          <a:p>
            <a:pPr marL="0" indent="0">
              <a:buNone/>
            </a:pPr>
            <a:r>
              <a:rPr lang="en-US" i="1" dirty="0"/>
              <a:t>Teach us to love, for love fulfils your </a:t>
            </a:r>
            <a:r>
              <a:rPr lang="en-US" i="1" dirty="0" smtClean="0"/>
              <a:t>law.</a:t>
            </a:r>
            <a:br>
              <a:rPr lang="en-US" i="1" dirty="0" smtClean="0"/>
            </a:br>
            <a:r>
              <a:rPr lang="en-US" i="1" dirty="0" smtClean="0"/>
              <a:t>Teach </a:t>
            </a:r>
            <a:r>
              <a:rPr lang="en-US" i="1" dirty="0"/>
              <a:t>us to care; make dignity our </a:t>
            </a:r>
            <a:r>
              <a:rPr lang="en-US" i="1" dirty="0" smtClean="0"/>
              <a:t>goal,</a:t>
            </a:r>
            <a:br>
              <a:rPr lang="en-US" i="1" dirty="0" smtClean="0"/>
            </a:br>
            <a:r>
              <a:rPr lang="en-US" i="1" dirty="0" smtClean="0"/>
              <a:t>And </a:t>
            </a:r>
            <a:r>
              <a:rPr lang="en-US" i="1" dirty="0"/>
              <a:t>as we serve, let “Justice!” be our </a:t>
            </a:r>
            <a:r>
              <a:rPr lang="en-US" i="1" dirty="0" smtClean="0"/>
              <a:t>cry,</a:t>
            </a:r>
            <a:br>
              <a:rPr lang="en-US" i="1" dirty="0" smtClean="0"/>
            </a:br>
            <a:r>
              <a:rPr lang="en-US" i="1" dirty="0" smtClean="0"/>
              <a:t>For </a:t>
            </a:r>
            <a:r>
              <a:rPr lang="en-US" i="1" dirty="0"/>
              <a:t>we are loved!</a:t>
            </a:r>
          </a:p>
          <a:p>
            <a:pPr marL="0" indent="0">
              <a:buNone/>
            </a:pPr>
            <a:endParaRPr lang="en-US" i="1" dirty="0" smtClean="0"/>
          </a:p>
          <a:p>
            <a:pPr marL="0" indent="0">
              <a:buNone/>
            </a:pPr>
            <a:r>
              <a:rPr lang="en-US" i="1" dirty="0" smtClean="0"/>
              <a:t>© </a:t>
            </a:r>
            <a:r>
              <a:rPr lang="en-US" i="1" dirty="0"/>
              <a:t>2025 Andrew Clayton</a:t>
            </a:r>
            <a:endParaRPr lang="en-US" i="1" dirty="0"/>
          </a:p>
        </p:txBody>
      </p:sp>
    </p:spTree>
    <p:extLst>
      <p:ext uri="{BB962C8B-B14F-4D97-AF65-F5344CB8AC3E}">
        <p14:creationId xmlns:p14="http://schemas.microsoft.com/office/powerpoint/2010/main" val="1060550211"/>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 name="Make a donation"/>
          <p:cNvSpPr txBox="1">
            <a:spLocks noGrp="1"/>
          </p:cNvSpPr>
          <p:nvPr>
            <p:ph type="title"/>
          </p:nvPr>
        </p:nvSpPr>
        <p:spPr>
          <a:prstGeom prst="rect">
            <a:avLst/>
          </a:prstGeom>
        </p:spPr>
        <p:txBody>
          <a:bodyPr/>
          <a:lstStyle/>
          <a:p>
            <a:r>
              <a:rPr lang="en-GB" dirty="0" smtClean="0"/>
              <a:t>Give</a:t>
            </a:r>
            <a:endParaRPr dirty="0"/>
          </a:p>
        </p:txBody>
      </p:sp>
      <p:sp>
        <p:nvSpPr>
          <p:cNvPr id="220" name="Scan the code with your phone  or visit  www.church-poverty.org.uk/sunday/give  to make a secure online donation  to Church Action on Poverty"/>
          <p:cNvSpPr txBox="1">
            <a:spLocks noGrp="1"/>
          </p:cNvSpPr>
          <p:nvPr>
            <p:ph type="body" idx="1"/>
          </p:nvPr>
        </p:nvSpPr>
        <p:spPr>
          <a:xfrm>
            <a:off x="1206500" y="2512663"/>
            <a:ext cx="13480237" cy="10753853"/>
          </a:xfrm>
          <a:prstGeom prst="rect">
            <a:avLst/>
          </a:prstGeom>
        </p:spPr>
        <p:txBody>
          <a:bodyPr lIns="0" tIns="0" rIns="0" bIns="0">
            <a:normAutofit fontScale="85000" lnSpcReduction="20000"/>
          </a:bodyPr>
          <a:lstStyle/>
          <a:p>
            <a:pPr defTabSz="457200">
              <a:lnSpc>
                <a:spcPct val="100000"/>
              </a:lnSpc>
              <a:spcBef>
                <a:spcPts val="0"/>
              </a:spcBef>
              <a:buClr>
                <a:srgbClr val="C00000"/>
              </a:buClr>
              <a:buSzTx/>
              <a:buFont typeface="Wingdings" pitchFamily="2" charset="2"/>
              <a:buChar char="§"/>
              <a:defRPr sz="6000"/>
            </a:pPr>
            <a:r>
              <a:rPr lang="en-GB" b="1" dirty="0"/>
              <a:t>£10 </a:t>
            </a:r>
            <a:r>
              <a:rPr lang="en-GB" dirty="0"/>
              <a:t>is enough to produce a resource pack to help a local church reflect and take action on poverty </a:t>
            </a:r>
          </a:p>
          <a:p>
            <a:pPr defTabSz="457200">
              <a:lnSpc>
                <a:spcPct val="100000"/>
              </a:lnSpc>
              <a:spcBef>
                <a:spcPts val="0"/>
              </a:spcBef>
              <a:buClr>
                <a:srgbClr val="C00000"/>
              </a:buClr>
              <a:buSzTx/>
              <a:buFont typeface="Wingdings" pitchFamily="2" charset="2"/>
              <a:buChar char="§"/>
              <a:defRPr sz="6000"/>
            </a:pPr>
            <a:endParaRPr lang="en-GB" dirty="0"/>
          </a:p>
          <a:p>
            <a:pPr defTabSz="457200">
              <a:lnSpc>
                <a:spcPct val="100000"/>
              </a:lnSpc>
              <a:spcBef>
                <a:spcPts val="0"/>
              </a:spcBef>
              <a:buClr>
                <a:srgbClr val="C00000"/>
              </a:buClr>
              <a:buSzTx/>
              <a:buFont typeface="Wingdings" pitchFamily="2" charset="2"/>
              <a:buChar char="§"/>
              <a:defRPr sz="6000"/>
            </a:pPr>
            <a:r>
              <a:rPr lang="en-GB" b="1" dirty="0"/>
              <a:t>£25 </a:t>
            </a:r>
            <a:r>
              <a:rPr lang="en-GB" dirty="0"/>
              <a:t>is enough to pay for somebody experiencing poverty to share their story as a video online</a:t>
            </a:r>
          </a:p>
          <a:p>
            <a:pPr defTabSz="457200">
              <a:lnSpc>
                <a:spcPct val="100000"/>
              </a:lnSpc>
              <a:spcBef>
                <a:spcPts val="0"/>
              </a:spcBef>
              <a:buClr>
                <a:srgbClr val="C00000"/>
              </a:buClr>
              <a:buSzTx/>
              <a:buFont typeface="Wingdings" pitchFamily="2" charset="2"/>
              <a:buChar char="§"/>
              <a:defRPr sz="6000"/>
            </a:pPr>
            <a:endParaRPr lang="en-GB" dirty="0"/>
          </a:p>
          <a:p>
            <a:pPr defTabSz="457200">
              <a:lnSpc>
                <a:spcPct val="100000"/>
              </a:lnSpc>
              <a:spcBef>
                <a:spcPts val="0"/>
              </a:spcBef>
              <a:buClr>
                <a:srgbClr val="C00000"/>
              </a:buClr>
              <a:buSzTx/>
              <a:buFont typeface="Wingdings" pitchFamily="2" charset="2"/>
              <a:buChar char="§"/>
              <a:defRPr sz="6000"/>
            </a:pPr>
            <a:r>
              <a:rPr lang="en-GB" b="1" dirty="0"/>
              <a:t>£50 </a:t>
            </a:r>
            <a:r>
              <a:rPr lang="en-GB" dirty="0"/>
              <a:t>could help train a person in poverty to engage with the media or become a community leader</a:t>
            </a:r>
          </a:p>
          <a:p>
            <a:pPr defTabSz="457200">
              <a:lnSpc>
                <a:spcPct val="100000"/>
              </a:lnSpc>
              <a:spcBef>
                <a:spcPts val="0"/>
              </a:spcBef>
              <a:buSzTx/>
              <a:buFont typeface="Wingdings" pitchFamily="2" charset="2"/>
              <a:buChar char="§"/>
              <a:defRPr sz="6000"/>
            </a:pPr>
            <a:endParaRPr lang="en-GB" dirty="0"/>
          </a:p>
          <a:p>
            <a:pPr marL="0" indent="0" defTabSz="457200">
              <a:lnSpc>
                <a:spcPct val="100000"/>
              </a:lnSpc>
              <a:spcBef>
                <a:spcPts val="0"/>
              </a:spcBef>
              <a:buSzTx/>
              <a:buNone/>
              <a:defRPr sz="6000"/>
            </a:pPr>
            <a:r>
              <a:rPr dirty="0"/>
              <a:t>Scan the code with your phone </a:t>
            </a:r>
            <a:br>
              <a:rPr dirty="0"/>
            </a:br>
            <a:r>
              <a:rPr dirty="0"/>
              <a:t>or visit </a:t>
            </a:r>
            <a:br>
              <a:rPr dirty="0"/>
            </a:br>
            <a:r>
              <a:rPr u="sng" dirty="0">
                <a:hlinkClick r:id="rId2"/>
              </a:rPr>
              <a:t>www.church-poverty.org.uk/sunday/give</a:t>
            </a:r>
            <a:r>
              <a:rPr dirty="0"/>
              <a:t> </a:t>
            </a:r>
            <a:br>
              <a:rPr dirty="0"/>
            </a:br>
            <a:r>
              <a:rPr dirty="0"/>
              <a:t>to make a secure online donation </a:t>
            </a:r>
            <a:br>
              <a:rPr dirty="0"/>
            </a:br>
            <a:r>
              <a:rPr dirty="0"/>
              <a:t>to Church Action on Poverty</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15750" y="6381750"/>
            <a:ext cx="952500" cy="952500"/>
          </a:xfrm>
          <a:prstGeom prst="rect">
            <a:avLst/>
          </a:prstGeom>
        </p:spPr>
      </p:pic>
      <p:pic>
        <p:nvPicPr>
          <p:cNvPr id="4" name="Picture 3"/>
          <p:cNvPicPr>
            <a:picLocks noChangeAspect="1"/>
          </p:cNvPicPr>
          <p:nvPr/>
        </p:nvPicPr>
        <p:blipFill>
          <a:blip r:embed="rId4"/>
          <a:stretch>
            <a:fillRect/>
          </a:stretch>
        </p:blipFill>
        <p:spPr>
          <a:xfrm>
            <a:off x="17351050" y="3657600"/>
            <a:ext cx="6372101" cy="6378698"/>
          </a:xfrm>
          <a:prstGeom prst="rect">
            <a:avLst/>
          </a:prstGeom>
        </p:spPr>
      </p:pic>
    </p:spTree>
  </p:cSld>
  <p:clrMapOvr>
    <a:masterClrMapping/>
  </p:clrMapOvr>
  <p:transition spd="med"/>
</p:sld>
</file>

<file path=ppt/theme/theme1.xml><?xml version="1.0" encoding="utf-8"?>
<a:theme xmlns:a="http://schemas.openxmlformats.org/drawingml/2006/main" name="21_BasicWhite">
  <a:themeElements>
    <a:clrScheme name="Church Action on Poverty visual identity">
      <a:dk1>
        <a:sysClr val="windowText" lastClr="000000"/>
      </a:dk1>
      <a:lt1>
        <a:sysClr val="window" lastClr="FFFFFF"/>
      </a:lt1>
      <a:dk2>
        <a:srgbClr val="D02247"/>
      </a:dk2>
      <a:lt2>
        <a:srgbClr val="B1B0AF"/>
      </a:lt2>
      <a:accent1>
        <a:srgbClr val="D02247"/>
      </a:accent1>
      <a:accent2>
        <a:srgbClr val="F37033"/>
      </a:accent2>
      <a:accent3>
        <a:srgbClr val="EEC13A"/>
      </a:accent3>
      <a:accent4>
        <a:srgbClr val="AED05A"/>
      </a:accent4>
      <a:accent5>
        <a:srgbClr val="639AD2"/>
      </a:accent5>
      <a:accent6>
        <a:srgbClr val="A9B7B1"/>
      </a:accent6>
      <a:hlink>
        <a:srgbClr val="D02247"/>
      </a:hlink>
      <a:folHlink>
        <a:srgbClr val="639AD2"/>
      </a:folHlink>
    </a:clrScheme>
    <a:fontScheme name="Church Action on Poverty house fonts">
      <a:majorFont>
        <a:latin typeface="TheSerifOffice"/>
        <a:ea typeface=""/>
        <a:cs typeface=""/>
      </a:majorFont>
      <a:minorFont>
        <a:latin typeface="TheSerifOffice"/>
        <a:ea typeface=""/>
        <a:cs typefac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
  <TotalTime>233</TotalTime>
  <Words>1255</Words>
  <Application>Microsoft Office PowerPoint</Application>
  <PresentationFormat>Custom</PresentationFormat>
  <Paragraphs>96</Paragraphs>
  <Slides>16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Wingdings</vt:lpstr>
      <vt:lpstr>TheSerifOffice</vt:lpstr>
      <vt:lpstr>Helvetica Neue Medium</vt:lpstr>
      <vt:lpstr>Helvetica Neue</vt:lpstr>
      <vt:lpstr>21_BasicWhite</vt:lpstr>
      <vt:lpstr>Hymns and prayers</vt:lpstr>
      <vt:lpstr>The Church Action on Poverty Sunday prayer</vt:lpstr>
      <vt:lpstr>Gather: opening responses </vt:lpstr>
      <vt:lpstr>Pray: intercessions (1)</vt:lpstr>
      <vt:lpstr>Pray: intercessions (2)</vt:lpstr>
      <vt:lpstr>Pray: intercessions (3)</vt:lpstr>
      <vt:lpstr>Pray: intercessions (4)</vt:lpstr>
      <vt:lpstr>Pray: intercessions (5)</vt:lpstr>
      <vt:lpstr>Send out</vt:lpstr>
      <vt:lpstr>Justice hymn (1) Tune: Alleluia Dulce Carmen (8,7,8,7,8,7)</vt:lpstr>
      <vt:lpstr>Justice hymn (2)</vt:lpstr>
      <vt:lpstr>Justice hymn (3)</vt:lpstr>
      <vt:lpstr>Justice hymn (4)</vt:lpstr>
      <vt:lpstr>We are loved (1) Lyrics, chords, recording and CCLI information at  unifiedpraise.com/songs/477-we-are-loved </vt:lpstr>
      <vt:lpstr>We are loved (2) Lyrics, chords, recording and CCLI information at  unifiedpraise.com/songs/477-we-are-loved </vt:lpstr>
      <vt:lpstr>Give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Hymns and prayers</dc:title>
  <dc:creator>Liam Purcell</dc:creator>
  <cp:lastModifiedBy>Lenovo User</cp:lastModifiedBy>
  <cp:revision>39</cp:revision>
  <dcterms:modified xsi:type="dcterms:W3CDTF">2025-09-19T10:43:16Z</dcterms:modified>
</cp:coreProperties>
</file>