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20104100" cy="14217650"/>
  <p:notesSz cx="20104100" cy="14217650"/>
  <p:embeddedFontLst>
    <p:embeddedFont>
      <p:font typeface="Arial Narrow" panose="020B0606020202030204" pitchFamily="34" charset="0"/>
      <p:regular r:id="rId12"/>
      <p:bold r:id="rId13"/>
      <p:italic r:id="rId14"/>
      <p:boldItalic r:id="rId15"/>
    </p:embeddedFont>
    <p:embeddedFont>
      <p:font typeface="Arial Black" panose="020B0A04020102020204" pitchFamily="34" charset="0"/>
      <p:bold r:id="rId16"/>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96" y="3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4407471"/>
            <a:ext cx="17088486" cy="2985706"/>
          </a:xfrm>
          <a:prstGeom prst="rect">
            <a:avLst/>
          </a:prstGeom>
        </p:spPr>
        <p:txBody>
          <a:bodyPr wrap="square" lIns="0" tIns="0" rIns="0" bIns="0">
            <a:spAutoFit/>
          </a:bodyPr>
          <a:lstStyle>
            <a:lvl1pPr>
              <a:defRPr sz="10000" b="0" i="0">
                <a:solidFill>
                  <a:srgbClr val="737373"/>
                </a:solidFill>
                <a:latin typeface="A Love of Thunder"/>
                <a:cs typeface="A Love of Thunder"/>
              </a:defRPr>
            </a:lvl1pPr>
          </a:lstStyle>
          <a:p>
            <a:endParaRPr/>
          </a:p>
        </p:txBody>
      </p:sp>
      <p:sp>
        <p:nvSpPr>
          <p:cNvPr id="3" name="Holder 3"/>
          <p:cNvSpPr>
            <a:spLocks noGrp="1"/>
          </p:cNvSpPr>
          <p:nvPr>
            <p:ph type="subTitle" idx="4"/>
          </p:nvPr>
        </p:nvSpPr>
        <p:spPr>
          <a:xfrm>
            <a:off x="3015615" y="7961884"/>
            <a:ext cx="14072870" cy="3554412"/>
          </a:xfrm>
          <a:prstGeom prst="rect">
            <a:avLst/>
          </a:prstGeom>
        </p:spPr>
        <p:txBody>
          <a:bodyPr wrap="square" lIns="0" tIns="0" rIns="0" bIns="0">
            <a:spAutoFit/>
          </a:bodyPr>
          <a:lstStyle>
            <a:lvl1pPr>
              <a:defRPr sz="2200" b="0" i="0">
                <a:solidFill>
                  <a:schemeClr val="tx1"/>
                </a:solidFill>
                <a:latin typeface="Arial Narrow"/>
                <a:cs typeface="Arial Narrow"/>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000" b="0" i="0">
                <a:solidFill>
                  <a:srgbClr val="737373"/>
                </a:solidFill>
                <a:latin typeface="A Love of Thunder"/>
                <a:cs typeface="A Love of Thunder"/>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Arial Narrow"/>
                <a:cs typeface="Arial Narrow"/>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000" b="0" i="0">
                <a:solidFill>
                  <a:srgbClr val="737373"/>
                </a:solidFill>
                <a:latin typeface="A Love of Thunder"/>
                <a:cs typeface="A Love of Thunder"/>
              </a:defRPr>
            </a:lvl1pPr>
          </a:lstStyle>
          <a:p>
            <a:endParaRPr/>
          </a:p>
        </p:txBody>
      </p:sp>
      <p:sp>
        <p:nvSpPr>
          <p:cNvPr id="3" name="Holder 3"/>
          <p:cNvSpPr>
            <a:spLocks noGrp="1"/>
          </p:cNvSpPr>
          <p:nvPr>
            <p:ph sz="half" idx="2"/>
          </p:nvPr>
        </p:nvSpPr>
        <p:spPr>
          <a:xfrm>
            <a:off x="1005205" y="3270059"/>
            <a:ext cx="8745284" cy="938364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3270059"/>
            <a:ext cx="8745284" cy="938364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000" b="0" i="0">
                <a:solidFill>
                  <a:srgbClr val="737373"/>
                </a:solidFill>
                <a:latin typeface="A Love of Thunder"/>
                <a:cs typeface="A Love of Thunde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215612" y="2555541"/>
            <a:ext cx="6140450" cy="1530350"/>
          </a:xfrm>
          <a:prstGeom prst="rect">
            <a:avLst/>
          </a:prstGeom>
        </p:spPr>
        <p:txBody>
          <a:bodyPr wrap="square" lIns="0" tIns="0" rIns="0" bIns="0">
            <a:spAutoFit/>
          </a:bodyPr>
          <a:lstStyle>
            <a:lvl1pPr>
              <a:defRPr sz="10000" b="0" i="0">
                <a:solidFill>
                  <a:srgbClr val="737373"/>
                </a:solidFill>
                <a:latin typeface="A Love of Thunder"/>
                <a:cs typeface="A Love of Thunder"/>
              </a:defRPr>
            </a:lvl1pPr>
          </a:lstStyle>
          <a:p>
            <a:endParaRPr/>
          </a:p>
        </p:txBody>
      </p:sp>
      <p:sp>
        <p:nvSpPr>
          <p:cNvPr id="3" name="Holder 3"/>
          <p:cNvSpPr>
            <a:spLocks noGrp="1"/>
          </p:cNvSpPr>
          <p:nvPr>
            <p:ph type="body" idx="1"/>
          </p:nvPr>
        </p:nvSpPr>
        <p:spPr>
          <a:xfrm>
            <a:off x="11215612" y="4401082"/>
            <a:ext cx="8587740" cy="9813290"/>
          </a:xfrm>
          <a:prstGeom prst="rect">
            <a:avLst/>
          </a:prstGeom>
        </p:spPr>
        <p:txBody>
          <a:bodyPr wrap="square" lIns="0" tIns="0" rIns="0" bIns="0">
            <a:spAutoFit/>
          </a:bodyPr>
          <a:lstStyle>
            <a:lvl1pPr>
              <a:defRPr sz="2200" b="0" i="0">
                <a:solidFill>
                  <a:schemeClr val="tx1"/>
                </a:solidFill>
                <a:latin typeface="Arial Narrow"/>
                <a:cs typeface="Arial Narrow"/>
              </a:defRPr>
            </a:lvl1pPr>
          </a:lstStyle>
          <a:p>
            <a:endParaRPr/>
          </a:p>
        </p:txBody>
      </p:sp>
      <p:sp>
        <p:nvSpPr>
          <p:cNvPr id="4" name="Holder 4"/>
          <p:cNvSpPr>
            <a:spLocks noGrp="1"/>
          </p:cNvSpPr>
          <p:nvPr>
            <p:ph type="ftr" sz="quarter" idx="5"/>
          </p:nvPr>
        </p:nvSpPr>
        <p:spPr>
          <a:xfrm>
            <a:off x="6835394" y="13222415"/>
            <a:ext cx="6433312" cy="71088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3222415"/>
            <a:ext cx="4623943" cy="71088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10/24/2024</a:t>
            </a:fld>
            <a:endParaRPr lang="en-US"/>
          </a:p>
        </p:txBody>
      </p:sp>
      <p:sp>
        <p:nvSpPr>
          <p:cNvPr id="6" name="Holder 6"/>
          <p:cNvSpPr>
            <a:spLocks noGrp="1"/>
          </p:cNvSpPr>
          <p:nvPr>
            <p:ph type="sldNum" sz="quarter" idx="7"/>
          </p:nvPr>
        </p:nvSpPr>
        <p:spPr>
          <a:xfrm>
            <a:off x="14474953" y="13222415"/>
            <a:ext cx="4623943" cy="71088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etsendpoverty.co.uk/"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21526" y="1421526"/>
            <a:ext cx="7083449" cy="2507415"/>
          </a:xfrm>
          <a:prstGeom prst="rect">
            <a:avLst/>
          </a:prstGeom>
        </p:spPr>
      </p:pic>
      <p:sp>
        <p:nvSpPr>
          <p:cNvPr id="12" name="object 12"/>
          <p:cNvSpPr txBox="1"/>
          <p:nvPr/>
        </p:nvSpPr>
        <p:spPr>
          <a:xfrm>
            <a:off x="1408826" y="6234133"/>
            <a:ext cx="17287240" cy="5559471"/>
          </a:xfrm>
          <a:prstGeom prst="rect">
            <a:avLst/>
          </a:prstGeom>
        </p:spPr>
        <p:txBody>
          <a:bodyPr vert="horz" wrap="square" lIns="0" tIns="12065" rIns="0" bIns="0" rtlCol="0">
            <a:spAutoFit/>
          </a:bodyPr>
          <a:lstStyle/>
          <a:p>
            <a:pPr marL="12700" marR="5080" algn="l">
              <a:lnSpc>
                <a:spcPct val="115500"/>
              </a:lnSpc>
              <a:spcBef>
                <a:spcPts val="95"/>
              </a:spcBef>
              <a:tabLst>
                <a:tab pos="951865" algn="l"/>
                <a:tab pos="2240280" algn="l"/>
                <a:tab pos="3133725" algn="l"/>
                <a:tab pos="3983990" algn="l"/>
                <a:tab pos="4827270" algn="l"/>
                <a:tab pos="6371590" algn="l"/>
                <a:tab pos="7122795" algn="l"/>
                <a:tab pos="8348980" algn="l"/>
                <a:tab pos="9454515" algn="l"/>
                <a:tab pos="10596245" algn="l"/>
                <a:tab pos="11259820" algn="l"/>
                <a:tab pos="13145135" algn="l"/>
                <a:tab pos="13600430" algn="l"/>
                <a:tab pos="14216380" algn="l"/>
                <a:tab pos="14763750" algn="l"/>
                <a:tab pos="15427325" algn="l"/>
                <a:tab pos="16953230" algn="l"/>
              </a:tabLst>
            </a:pPr>
            <a:r>
              <a:rPr sz="2900" spc="195" dirty="0" smtClean="0">
                <a:latin typeface="Arial Narrow"/>
                <a:cs typeface="Arial Narrow"/>
              </a:rPr>
              <a:t>Each</a:t>
            </a:r>
            <a:r>
              <a:rPr lang="en-GB" sz="2900" dirty="0" smtClean="0">
                <a:latin typeface="Arial Narrow"/>
                <a:cs typeface="Arial Narrow"/>
              </a:rPr>
              <a:t> </a:t>
            </a:r>
            <a:r>
              <a:rPr sz="2900" spc="280" dirty="0" smtClean="0">
                <a:latin typeface="Arial Narrow"/>
                <a:cs typeface="Arial Narrow"/>
              </a:rPr>
              <a:t>person</a:t>
            </a:r>
            <a:r>
              <a:rPr lang="en-GB" sz="2900" dirty="0" smtClean="0">
                <a:latin typeface="Arial Narrow"/>
                <a:cs typeface="Arial Narrow"/>
              </a:rPr>
              <a:t> </a:t>
            </a:r>
            <a:r>
              <a:rPr sz="2900" spc="270" dirty="0" smtClean="0">
                <a:latin typeface="Arial Narrow"/>
                <a:cs typeface="Arial Narrow"/>
              </a:rPr>
              <a:t>here</a:t>
            </a:r>
            <a:r>
              <a:rPr lang="en-GB" sz="2900" dirty="0" smtClean="0">
                <a:latin typeface="Arial Narrow"/>
                <a:cs typeface="Arial Narrow"/>
              </a:rPr>
              <a:t> </a:t>
            </a:r>
            <a:r>
              <a:rPr sz="2900" spc="150" dirty="0" smtClean="0">
                <a:latin typeface="Arial Narrow"/>
                <a:cs typeface="Arial Narrow"/>
              </a:rPr>
              <a:t>lives</a:t>
            </a:r>
            <a:r>
              <a:rPr lang="en-GB" sz="2900" dirty="0" smtClean="0">
                <a:latin typeface="Arial Narrow"/>
                <a:cs typeface="Arial Narrow"/>
              </a:rPr>
              <a:t> </a:t>
            </a:r>
            <a:r>
              <a:rPr sz="2900" spc="310" dirty="0" smtClean="0">
                <a:latin typeface="Arial Narrow"/>
                <a:cs typeface="Arial Narrow"/>
              </a:rPr>
              <a:t>with</a:t>
            </a:r>
            <a:r>
              <a:rPr lang="en-GB" sz="2900" dirty="0" smtClean="0">
                <a:latin typeface="Arial Narrow"/>
                <a:cs typeface="Arial Narrow"/>
              </a:rPr>
              <a:t> </a:t>
            </a:r>
            <a:r>
              <a:rPr sz="2900" spc="295" dirty="0" smtClean="0">
                <a:latin typeface="Arial Narrow"/>
                <a:cs typeface="Arial Narrow"/>
              </a:rPr>
              <a:t>strength</a:t>
            </a:r>
            <a:r>
              <a:rPr lang="en-GB" sz="2900" dirty="0" smtClean="0">
                <a:latin typeface="Arial Narrow"/>
                <a:cs typeface="Arial Narrow"/>
              </a:rPr>
              <a:t> </a:t>
            </a:r>
            <a:r>
              <a:rPr sz="2900" spc="254" dirty="0" smtClean="0">
                <a:latin typeface="Arial Narrow"/>
                <a:cs typeface="Arial Narrow"/>
              </a:rPr>
              <a:t>and</a:t>
            </a:r>
            <a:r>
              <a:rPr lang="en-GB" sz="2900" dirty="0" smtClean="0">
                <a:latin typeface="Arial Narrow"/>
                <a:cs typeface="Arial Narrow"/>
              </a:rPr>
              <a:t> </a:t>
            </a:r>
            <a:r>
              <a:rPr sz="2900" spc="225" dirty="0" smtClean="0">
                <a:latin typeface="Arial Narrow"/>
                <a:cs typeface="Arial Narrow"/>
              </a:rPr>
              <a:t>dignity</a:t>
            </a:r>
            <a:r>
              <a:rPr lang="en-GB" sz="2900" dirty="0" smtClean="0">
                <a:latin typeface="Arial Narrow"/>
                <a:cs typeface="Arial Narrow"/>
              </a:rPr>
              <a:t> </a:t>
            </a:r>
            <a:r>
              <a:rPr sz="2900" spc="265" dirty="0" smtClean="0">
                <a:latin typeface="Arial Narrow"/>
                <a:cs typeface="Arial Narrow"/>
              </a:rPr>
              <a:t>whilst</a:t>
            </a:r>
            <a:r>
              <a:rPr lang="en-GB" sz="2900" dirty="0" smtClean="0">
                <a:latin typeface="Arial Narrow"/>
                <a:cs typeface="Arial Narrow"/>
              </a:rPr>
              <a:t> </a:t>
            </a:r>
            <a:r>
              <a:rPr sz="2900" spc="245" dirty="0" smtClean="0">
                <a:latin typeface="Arial Narrow"/>
                <a:cs typeface="Arial Narrow"/>
              </a:rPr>
              <a:t>facing</a:t>
            </a:r>
            <a:r>
              <a:rPr lang="en-GB" sz="2900" dirty="0" smtClean="0">
                <a:latin typeface="Arial Narrow"/>
                <a:cs typeface="Arial Narrow"/>
              </a:rPr>
              <a:t> </a:t>
            </a:r>
            <a:r>
              <a:rPr sz="2900" spc="250" dirty="0" smtClean="0">
                <a:latin typeface="Arial Narrow"/>
                <a:cs typeface="Arial Narrow"/>
              </a:rPr>
              <a:t>the</a:t>
            </a:r>
            <a:r>
              <a:rPr lang="en-GB" sz="2900" dirty="0" smtClean="0">
                <a:latin typeface="Arial Narrow"/>
                <a:cs typeface="Arial Narrow"/>
              </a:rPr>
              <a:t> </a:t>
            </a:r>
            <a:r>
              <a:rPr sz="2900" spc="220" dirty="0" smtClean="0">
                <a:latin typeface="Arial Narrow"/>
                <a:cs typeface="Arial Narrow"/>
              </a:rPr>
              <a:t>challenges</a:t>
            </a:r>
            <a:r>
              <a:rPr lang="en-GB" sz="2900" dirty="0" smtClean="0">
                <a:latin typeface="Arial Narrow"/>
                <a:cs typeface="Arial Narrow"/>
              </a:rPr>
              <a:t> </a:t>
            </a:r>
            <a:r>
              <a:rPr sz="2900" spc="229" dirty="0" smtClean="0">
                <a:latin typeface="Arial Narrow"/>
                <a:cs typeface="Arial Narrow"/>
              </a:rPr>
              <a:t>of</a:t>
            </a:r>
            <a:r>
              <a:rPr lang="en-GB" sz="2900" dirty="0" smtClean="0">
                <a:latin typeface="Arial Narrow"/>
                <a:cs typeface="Arial Narrow"/>
              </a:rPr>
              <a:t> </a:t>
            </a:r>
            <a:r>
              <a:rPr sz="2900" spc="160" dirty="0" smtClean="0">
                <a:latin typeface="Arial Narrow"/>
                <a:cs typeface="Arial Narrow"/>
              </a:rPr>
              <a:t>life</a:t>
            </a:r>
            <a:r>
              <a:rPr lang="en-GB" sz="2900" dirty="0" smtClean="0">
                <a:latin typeface="Arial Narrow"/>
                <a:cs typeface="Arial Narrow"/>
              </a:rPr>
              <a:t> </a:t>
            </a:r>
            <a:r>
              <a:rPr sz="2900" spc="260" dirty="0" smtClean="0">
                <a:latin typeface="Arial Narrow"/>
                <a:cs typeface="Arial Narrow"/>
              </a:rPr>
              <a:t>on</a:t>
            </a:r>
            <a:r>
              <a:rPr lang="en-GB" sz="2900" dirty="0" smtClean="0">
                <a:latin typeface="Arial Narrow"/>
                <a:cs typeface="Arial Narrow"/>
              </a:rPr>
              <a:t> </a:t>
            </a:r>
            <a:r>
              <a:rPr sz="2900" spc="250" dirty="0" smtClean="0">
                <a:latin typeface="Arial Narrow"/>
                <a:cs typeface="Arial Narrow"/>
              </a:rPr>
              <a:t>the</a:t>
            </a:r>
            <a:r>
              <a:rPr lang="en-GB" sz="2900" dirty="0" smtClean="0">
                <a:latin typeface="Arial Narrow"/>
                <a:cs typeface="Arial Narrow"/>
              </a:rPr>
              <a:t> </a:t>
            </a:r>
            <a:r>
              <a:rPr sz="2900" spc="254" dirty="0" smtClean="0">
                <a:latin typeface="Arial Narrow"/>
                <a:cs typeface="Arial Narrow"/>
              </a:rPr>
              <a:t>frontline</a:t>
            </a:r>
            <a:r>
              <a:rPr lang="en-GB" sz="2900" dirty="0" smtClean="0">
                <a:latin typeface="Arial Narrow"/>
                <a:cs typeface="Arial Narrow"/>
              </a:rPr>
              <a:t> </a:t>
            </a:r>
            <a:r>
              <a:rPr sz="2900" spc="229" dirty="0" smtClean="0">
                <a:latin typeface="Arial Narrow"/>
                <a:cs typeface="Arial Narrow"/>
              </a:rPr>
              <a:t>of </a:t>
            </a:r>
            <a:r>
              <a:rPr sz="2900" spc="225" dirty="0">
                <a:latin typeface="Arial Narrow"/>
                <a:cs typeface="Arial Narrow"/>
              </a:rPr>
              <a:t>poverty.</a:t>
            </a:r>
            <a:endParaRPr sz="2900" dirty="0">
              <a:latin typeface="Arial Narrow"/>
              <a:cs typeface="Arial Narrow"/>
            </a:endParaRPr>
          </a:p>
          <a:p>
            <a:pPr marL="12700" marR="5080" algn="l">
              <a:lnSpc>
                <a:spcPct val="115500"/>
              </a:lnSpc>
              <a:spcBef>
                <a:spcPts val="1835"/>
              </a:spcBef>
              <a:tabLst>
                <a:tab pos="1032510" algn="l"/>
                <a:tab pos="2402205" algn="l"/>
                <a:tab pos="2879725" algn="l"/>
                <a:tab pos="3295650" algn="l"/>
                <a:tab pos="4838065" algn="l"/>
                <a:tab pos="5798185" algn="l"/>
                <a:tab pos="8337550" algn="l"/>
                <a:tab pos="9261475" algn="l"/>
                <a:tab pos="10273665" algn="l"/>
                <a:tab pos="10820400" algn="l"/>
                <a:tab pos="11978005" algn="l"/>
                <a:tab pos="12809855" algn="l"/>
                <a:tab pos="13226415" algn="l"/>
                <a:tab pos="14610080" algn="l"/>
                <a:tab pos="15677515" algn="l"/>
              </a:tabLst>
            </a:pPr>
            <a:r>
              <a:rPr sz="2900" spc="195" dirty="0" smtClean="0">
                <a:latin typeface="Arial Narrow"/>
                <a:cs typeface="Arial Narrow"/>
              </a:rPr>
              <a:t>Each</a:t>
            </a:r>
            <a:r>
              <a:rPr lang="en-GB" sz="2900" dirty="0" smtClean="0">
                <a:latin typeface="Arial Narrow"/>
                <a:cs typeface="Arial Narrow"/>
              </a:rPr>
              <a:t> </a:t>
            </a:r>
            <a:r>
              <a:rPr sz="2900" spc="280" dirty="0" smtClean="0">
                <a:latin typeface="Arial Narrow"/>
                <a:cs typeface="Arial Narrow"/>
              </a:rPr>
              <a:t>person</a:t>
            </a:r>
            <a:r>
              <a:rPr lang="en-GB" sz="2900" dirty="0" smtClean="0">
                <a:latin typeface="Arial Narrow"/>
                <a:cs typeface="Arial Narrow"/>
              </a:rPr>
              <a:t> </a:t>
            </a:r>
            <a:r>
              <a:rPr sz="2900" spc="145" dirty="0" smtClean="0">
                <a:latin typeface="Arial Narrow"/>
                <a:cs typeface="Arial Narrow"/>
              </a:rPr>
              <a:t>is</a:t>
            </a:r>
            <a:r>
              <a:rPr lang="en-GB" sz="2900" dirty="0" smtClean="0">
                <a:latin typeface="Arial Narrow"/>
                <a:cs typeface="Arial Narrow"/>
              </a:rPr>
              <a:t> </a:t>
            </a:r>
            <a:r>
              <a:rPr sz="2900" spc="200" dirty="0" smtClean="0">
                <a:latin typeface="Arial Narrow"/>
                <a:cs typeface="Arial Narrow"/>
              </a:rPr>
              <a:t>a</a:t>
            </a:r>
            <a:r>
              <a:rPr lang="en-GB" sz="2900" dirty="0" smtClean="0">
                <a:latin typeface="Arial Narrow"/>
                <a:cs typeface="Arial Narrow"/>
              </a:rPr>
              <a:t> </a:t>
            </a:r>
            <a:r>
              <a:rPr sz="2900" spc="245" dirty="0" smtClean="0">
                <a:latin typeface="Arial Narrow"/>
                <a:cs typeface="Arial Narrow"/>
              </a:rPr>
              <a:t>creative</a:t>
            </a:r>
            <a:r>
              <a:rPr lang="en-GB" sz="2900" dirty="0" smtClean="0">
                <a:latin typeface="Arial Narrow"/>
                <a:cs typeface="Arial Narrow"/>
              </a:rPr>
              <a:t> </a:t>
            </a:r>
            <a:r>
              <a:rPr sz="2900" spc="145" dirty="0" smtClean="0">
                <a:latin typeface="Arial Narrow"/>
                <a:cs typeface="Arial Narrow"/>
              </a:rPr>
              <a:t>soul,</a:t>
            </a:r>
            <a:r>
              <a:rPr lang="en-GB" sz="2900" dirty="0" smtClean="0">
                <a:latin typeface="Arial Narrow"/>
                <a:cs typeface="Arial Narrow"/>
              </a:rPr>
              <a:t> </a:t>
            </a:r>
            <a:r>
              <a:rPr sz="2900" spc="305" dirty="0" smtClean="0">
                <a:latin typeface="Arial Narrow"/>
                <a:cs typeface="Arial Narrow"/>
              </a:rPr>
              <a:t>hard-</a:t>
            </a:r>
            <a:r>
              <a:rPr sz="2900" spc="270" dirty="0" smtClean="0">
                <a:latin typeface="Arial Narrow"/>
                <a:cs typeface="Arial Narrow"/>
              </a:rPr>
              <a:t>working,</a:t>
            </a:r>
            <a:r>
              <a:rPr lang="en-GB" sz="2900" dirty="0" smtClean="0">
                <a:latin typeface="Arial Narrow"/>
                <a:cs typeface="Arial Narrow"/>
              </a:rPr>
              <a:t> </a:t>
            </a:r>
            <a:r>
              <a:rPr sz="2900" spc="310" dirty="0" smtClean="0">
                <a:latin typeface="Arial Narrow"/>
                <a:cs typeface="Arial Narrow"/>
              </a:rPr>
              <a:t>with</a:t>
            </a:r>
            <a:r>
              <a:rPr lang="en-GB" sz="2900" dirty="0" smtClean="0">
                <a:latin typeface="Arial Narrow"/>
                <a:cs typeface="Arial Narrow"/>
              </a:rPr>
              <a:t> </a:t>
            </a:r>
            <a:r>
              <a:rPr sz="2900" spc="175" dirty="0" smtClean="0">
                <a:latin typeface="Arial Narrow"/>
                <a:cs typeface="Arial Narrow"/>
              </a:rPr>
              <a:t>skills</a:t>
            </a:r>
            <a:r>
              <a:rPr lang="en-GB" sz="2900" dirty="0" smtClean="0">
                <a:latin typeface="Arial Narrow"/>
                <a:cs typeface="Arial Narrow"/>
              </a:rPr>
              <a:t> </a:t>
            </a:r>
            <a:r>
              <a:rPr sz="2900" spc="275" dirty="0" smtClean="0">
                <a:latin typeface="Arial Narrow"/>
                <a:cs typeface="Arial Narrow"/>
              </a:rPr>
              <a:t>to</a:t>
            </a:r>
            <a:r>
              <a:rPr lang="en-GB" sz="2900" dirty="0" smtClean="0">
                <a:latin typeface="Arial Narrow"/>
                <a:cs typeface="Arial Narrow"/>
              </a:rPr>
              <a:t> </a:t>
            </a:r>
            <a:r>
              <a:rPr sz="2900" spc="275" dirty="0" smtClean="0">
                <a:latin typeface="Arial Narrow"/>
                <a:cs typeface="Arial Narrow"/>
              </a:rPr>
              <a:t>share</a:t>
            </a:r>
            <a:r>
              <a:rPr lang="en-GB" sz="2900" dirty="0" smtClean="0">
                <a:latin typeface="Arial Narrow"/>
                <a:cs typeface="Arial Narrow"/>
              </a:rPr>
              <a:t> </a:t>
            </a:r>
            <a:r>
              <a:rPr sz="2900" spc="254" dirty="0" smtClean="0">
                <a:latin typeface="Arial Narrow"/>
                <a:cs typeface="Arial Narrow"/>
              </a:rPr>
              <a:t>and</a:t>
            </a:r>
            <a:r>
              <a:rPr lang="en-GB" sz="2900" dirty="0" smtClean="0">
                <a:latin typeface="Arial Narrow"/>
                <a:cs typeface="Arial Narrow"/>
              </a:rPr>
              <a:t> </a:t>
            </a:r>
            <a:r>
              <a:rPr sz="2900" spc="200" dirty="0" smtClean="0">
                <a:latin typeface="Arial Narrow"/>
                <a:cs typeface="Arial Narrow"/>
              </a:rPr>
              <a:t>a</a:t>
            </a:r>
            <a:r>
              <a:rPr lang="en-GB" sz="2900" dirty="0" smtClean="0">
                <a:latin typeface="Arial Narrow"/>
                <a:cs typeface="Arial Narrow"/>
              </a:rPr>
              <a:t> </a:t>
            </a:r>
            <a:r>
              <a:rPr sz="2900" spc="280" dirty="0" smtClean="0">
                <a:latin typeface="Arial Narrow"/>
                <a:cs typeface="Arial Narrow"/>
              </a:rPr>
              <a:t>dream.</a:t>
            </a:r>
            <a:r>
              <a:rPr lang="en-GB" sz="2900" dirty="0" smtClean="0">
                <a:latin typeface="Arial Narrow"/>
                <a:cs typeface="Arial Narrow"/>
              </a:rPr>
              <a:t> </a:t>
            </a:r>
            <a:r>
              <a:rPr sz="2900" spc="229" dirty="0" smtClean="0">
                <a:latin typeface="Arial Narrow"/>
                <a:cs typeface="Arial Narrow"/>
              </a:rPr>
              <a:t>Their</a:t>
            </a:r>
            <a:r>
              <a:rPr lang="en-GB" sz="2900" dirty="0" smtClean="0">
                <a:latin typeface="Arial Narrow"/>
                <a:cs typeface="Arial Narrow"/>
              </a:rPr>
              <a:t> </a:t>
            </a:r>
            <a:r>
              <a:rPr sz="2900" spc="275" dirty="0" smtClean="0">
                <a:latin typeface="Arial Narrow"/>
                <a:cs typeface="Arial Narrow"/>
              </a:rPr>
              <a:t>economic </a:t>
            </a:r>
            <a:r>
              <a:rPr sz="2900" spc="285" dirty="0">
                <a:latin typeface="Arial Narrow"/>
                <a:cs typeface="Arial Narrow"/>
              </a:rPr>
              <a:t>circumstances</a:t>
            </a:r>
            <a:r>
              <a:rPr sz="2900" spc="-80" dirty="0">
                <a:latin typeface="Arial Narrow"/>
                <a:cs typeface="Arial Narrow"/>
              </a:rPr>
              <a:t> </a:t>
            </a:r>
            <a:r>
              <a:rPr sz="2900" spc="225" dirty="0">
                <a:latin typeface="Arial Narrow"/>
                <a:cs typeface="Arial Narrow"/>
              </a:rPr>
              <a:t>have</a:t>
            </a:r>
            <a:r>
              <a:rPr sz="2900" spc="-80" dirty="0">
                <a:latin typeface="Arial Narrow"/>
                <a:cs typeface="Arial Narrow"/>
              </a:rPr>
              <a:t> </a:t>
            </a:r>
            <a:r>
              <a:rPr sz="2900" spc="300" dirty="0">
                <a:latin typeface="Arial Narrow"/>
                <a:cs typeface="Arial Narrow"/>
              </a:rPr>
              <a:t>not</a:t>
            </a:r>
            <a:r>
              <a:rPr sz="2900" spc="-80" dirty="0">
                <a:latin typeface="Arial Narrow"/>
                <a:cs typeface="Arial Narrow"/>
              </a:rPr>
              <a:t> </a:t>
            </a:r>
            <a:r>
              <a:rPr sz="2900" spc="220" dirty="0">
                <a:latin typeface="Arial Narrow"/>
                <a:cs typeface="Arial Narrow"/>
              </a:rPr>
              <a:t>yet</a:t>
            </a:r>
            <a:r>
              <a:rPr sz="2900" spc="-80" dirty="0">
                <a:latin typeface="Arial Narrow"/>
                <a:cs typeface="Arial Narrow"/>
              </a:rPr>
              <a:t> </a:t>
            </a:r>
            <a:r>
              <a:rPr sz="2900" spc="265" dirty="0">
                <a:latin typeface="Arial Narrow"/>
                <a:cs typeface="Arial Narrow"/>
              </a:rPr>
              <a:t>allowed</a:t>
            </a:r>
            <a:r>
              <a:rPr sz="2900" spc="-80" dirty="0">
                <a:latin typeface="Arial Narrow"/>
                <a:cs typeface="Arial Narrow"/>
              </a:rPr>
              <a:t> </a:t>
            </a:r>
            <a:r>
              <a:rPr sz="2900" spc="335" dirty="0">
                <a:latin typeface="Arial Narrow"/>
                <a:cs typeface="Arial Narrow"/>
              </a:rPr>
              <a:t>them</a:t>
            </a:r>
            <a:r>
              <a:rPr sz="2900" spc="-80" dirty="0">
                <a:latin typeface="Arial Narrow"/>
                <a:cs typeface="Arial Narrow"/>
              </a:rPr>
              <a:t> </a:t>
            </a:r>
            <a:r>
              <a:rPr sz="2900" spc="300" dirty="0">
                <a:latin typeface="Arial Narrow"/>
                <a:cs typeface="Arial Narrow"/>
              </a:rPr>
              <a:t>to</a:t>
            </a:r>
            <a:r>
              <a:rPr sz="2900" spc="-80" dirty="0">
                <a:latin typeface="Arial Narrow"/>
                <a:cs typeface="Arial Narrow"/>
              </a:rPr>
              <a:t> </a:t>
            </a:r>
            <a:r>
              <a:rPr sz="2900" spc="229" dirty="0">
                <a:latin typeface="Arial Narrow"/>
                <a:cs typeface="Arial Narrow"/>
              </a:rPr>
              <a:t>realise</a:t>
            </a:r>
            <a:r>
              <a:rPr sz="2900" spc="-80" dirty="0">
                <a:latin typeface="Arial Narrow"/>
                <a:cs typeface="Arial Narrow"/>
              </a:rPr>
              <a:t> </a:t>
            </a:r>
            <a:r>
              <a:rPr sz="2900" spc="290" dirty="0">
                <a:latin typeface="Arial Narrow"/>
                <a:cs typeface="Arial Narrow"/>
              </a:rPr>
              <a:t>their</a:t>
            </a:r>
            <a:r>
              <a:rPr sz="2900" spc="-80" dirty="0">
                <a:latin typeface="Arial Narrow"/>
                <a:cs typeface="Arial Narrow"/>
              </a:rPr>
              <a:t> </a:t>
            </a:r>
            <a:r>
              <a:rPr sz="2900" spc="200" dirty="0">
                <a:latin typeface="Arial Narrow"/>
                <a:cs typeface="Arial Narrow"/>
              </a:rPr>
              <a:t>dreams...</a:t>
            </a:r>
            <a:endParaRPr sz="2900" dirty="0">
              <a:latin typeface="Arial Narrow"/>
              <a:cs typeface="Arial Narrow"/>
            </a:endParaRPr>
          </a:p>
          <a:p>
            <a:pPr marL="12700" algn="l">
              <a:lnSpc>
                <a:spcPct val="100000"/>
              </a:lnSpc>
              <a:spcBef>
                <a:spcPts val="2370"/>
              </a:spcBef>
            </a:pPr>
            <a:r>
              <a:rPr sz="2900" spc="215" dirty="0">
                <a:latin typeface="Arial Narrow"/>
                <a:cs typeface="Arial Narrow"/>
              </a:rPr>
              <a:t>Each</a:t>
            </a:r>
            <a:r>
              <a:rPr sz="2900" spc="-90" dirty="0">
                <a:latin typeface="Arial Narrow"/>
                <a:cs typeface="Arial Narrow"/>
              </a:rPr>
              <a:t> </a:t>
            </a:r>
            <a:r>
              <a:rPr sz="2900" spc="290" dirty="0">
                <a:latin typeface="Arial Narrow"/>
                <a:cs typeface="Arial Narrow"/>
              </a:rPr>
              <a:t>person</a:t>
            </a:r>
            <a:r>
              <a:rPr sz="2900" spc="-85" dirty="0">
                <a:latin typeface="Arial Narrow"/>
                <a:cs typeface="Arial Narrow"/>
              </a:rPr>
              <a:t> </a:t>
            </a:r>
            <a:r>
              <a:rPr sz="2900" spc="245" dirty="0">
                <a:latin typeface="Arial Narrow"/>
                <a:cs typeface="Arial Narrow"/>
              </a:rPr>
              <a:t>has</a:t>
            </a:r>
            <a:r>
              <a:rPr sz="2900" spc="-85" dirty="0">
                <a:latin typeface="Arial Narrow"/>
                <a:cs typeface="Arial Narrow"/>
              </a:rPr>
              <a:t> </a:t>
            </a:r>
            <a:r>
              <a:rPr sz="2900" spc="250" dirty="0">
                <a:latin typeface="Arial Narrow"/>
                <a:cs typeface="Arial Narrow"/>
              </a:rPr>
              <a:t>a</a:t>
            </a:r>
            <a:r>
              <a:rPr sz="2900" spc="-85" dirty="0">
                <a:latin typeface="Arial Narrow"/>
                <a:cs typeface="Arial Narrow"/>
              </a:rPr>
              <a:t> </a:t>
            </a:r>
            <a:r>
              <a:rPr sz="2900" spc="240" dirty="0">
                <a:latin typeface="Arial Narrow"/>
                <a:cs typeface="Arial Narrow"/>
              </a:rPr>
              <a:t>reality</a:t>
            </a:r>
            <a:r>
              <a:rPr sz="2900" spc="-85" dirty="0">
                <a:latin typeface="Arial Narrow"/>
                <a:cs typeface="Arial Narrow"/>
              </a:rPr>
              <a:t> </a:t>
            </a:r>
            <a:r>
              <a:rPr sz="2900" spc="300" dirty="0">
                <a:latin typeface="Arial Narrow"/>
                <a:cs typeface="Arial Narrow"/>
              </a:rPr>
              <a:t>that</a:t>
            </a:r>
            <a:r>
              <a:rPr sz="2900" spc="-85" dirty="0">
                <a:latin typeface="Arial Narrow"/>
                <a:cs typeface="Arial Narrow"/>
              </a:rPr>
              <a:t> </a:t>
            </a:r>
            <a:r>
              <a:rPr sz="2900" spc="240" dirty="0">
                <a:latin typeface="Arial Narrow"/>
                <a:cs typeface="Arial Narrow"/>
              </a:rPr>
              <a:t>they</a:t>
            </a:r>
            <a:r>
              <a:rPr sz="2900" spc="-85" dirty="0">
                <a:latin typeface="Arial Narrow"/>
                <a:cs typeface="Arial Narrow"/>
              </a:rPr>
              <a:t> </a:t>
            </a:r>
            <a:r>
              <a:rPr sz="2900" spc="165" dirty="0">
                <a:latin typeface="Arial Narrow"/>
                <a:cs typeface="Arial Narrow"/>
              </a:rPr>
              <a:t>live</a:t>
            </a:r>
            <a:r>
              <a:rPr sz="2900" spc="-85" dirty="0">
                <a:latin typeface="Arial Narrow"/>
                <a:cs typeface="Arial Narrow"/>
              </a:rPr>
              <a:t> </a:t>
            </a:r>
            <a:r>
              <a:rPr sz="2900" spc="330" dirty="0">
                <a:latin typeface="Arial Narrow"/>
                <a:cs typeface="Arial Narrow"/>
              </a:rPr>
              <a:t>with</a:t>
            </a:r>
            <a:r>
              <a:rPr sz="2900" spc="-85" dirty="0">
                <a:latin typeface="Arial Narrow"/>
                <a:cs typeface="Arial Narrow"/>
              </a:rPr>
              <a:t> </a:t>
            </a:r>
            <a:r>
              <a:rPr sz="2900" spc="220" dirty="0">
                <a:latin typeface="Arial Narrow"/>
                <a:cs typeface="Arial Narrow"/>
              </a:rPr>
              <a:t>as</a:t>
            </a:r>
            <a:r>
              <a:rPr sz="2900" spc="-85" dirty="0">
                <a:latin typeface="Arial Narrow"/>
                <a:cs typeface="Arial Narrow"/>
              </a:rPr>
              <a:t> </a:t>
            </a:r>
            <a:r>
              <a:rPr sz="2900" spc="340" dirty="0">
                <a:latin typeface="Arial Narrow"/>
                <a:cs typeface="Arial Narrow"/>
              </a:rPr>
              <a:t>part</a:t>
            </a:r>
            <a:r>
              <a:rPr sz="2900" spc="-85" dirty="0">
                <a:latin typeface="Arial Narrow"/>
                <a:cs typeface="Arial Narrow"/>
              </a:rPr>
              <a:t> </a:t>
            </a:r>
            <a:r>
              <a:rPr sz="2900" spc="254" dirty="0">
                <a:latin typeface="Arial Narrow"/>
                <a:cs typeface="Arial Narrow"/>
              </a:rPr>
              <a:t>of</a:t>
            </a:r>
            <a:r>
              <a:rPr sz="2900" spc="-85" dirty="0">
                <a:latin typeface="Arial Narrow"/>
                <a:cs typeface="Arial Narrow"/>
              </a:rPr>
              <a:t> </a:t>
            </a:r>
            <a:r>
              <a:rPr sz="2900" spc="180" dirty="0">
                <a:latin typeface="Arial Narrow"/>
                <a:cs typeface="Arial Narrow"/>
              </a:rPr>
              <a:t>life</a:t>
            </a:r>
            <a:r>
              <a:rPr sz="2900" spc="-85" dirty="0">
                <a:latin typeface="Arial Narrow"/>
                <a:cs typeface="Arial Narrow"/>
              </a:rPr>
              <a:t> </a:t>
            </a:r>
            <a:r>
              <a:rPr sz="2900" spc="285" dirty="0">
                <a:latin typeface="Arial Narrow"/>
                <a:cs typeface="Arial Narrow"/>
              </a:rPr>
              <a:t>on</a:t>
            </a:r>
            <a:r>
              <a:rPr sz="2900" spc="-90" dirty="0">
                <a:latin typeface="Arial Narrow"/>
                <a:cs typeface="Arial Narrow"/>
              </a:rPr>
              <a:t> </a:t>
            </a:r>
            <a:r>
              <a:rPr sz="2900" spc="250" dirty="0">
                <a:latin typeface="Arial Narrow"/>
                <a:cs typeface="Arial Narrow"/>
              </a:rPr>
              <a:t>a</a:t>
            </a:r>
            <a:r>
              <a:rPr sz="2900" spc="-85" dirty="0">
                <a:latin typeface="Arial Narrow"/>
                <a:cs typeface="Arial Narrow"/>
              </a:rPr>
              <a:t> </a:t>
            </a:r>
            <a:r>
              <a:rPr sz="2900" spc="320" dirty="0">
                <a:latin typeface="Arial Narrow"/>
                <a:cs typeface="Arial Narrow"/>
              </a:rPr>
              <a:t>low</a:t>
            </a:r>
            <a:r>
              <a:rPr sz="2900" spc="-85" dirty="0">
                <a:latin typeface="Arial Narrow"/>
                <a:cs typeface="Arial Narrow"/>
              </a:rPr>
              <a:t> </a:t>
            </a:r>
            <a:r>
              <a:rPr sz="2900" spc="235" dirty="0">
                <a:latin typeface="Arial Narrow"/>
                <a:cs typeface="Arial Narrow"/>
              </a:rPr>
              <a:t>income.</a:t>
            </a:r>
            <a:endParaRPr sz="2900" dirty="0">
              <a:latin typeface="Arial Narrow"/>
              <a:cs typeface="Arial Narrow"/>
            </a:endParaRPr>
          </a:p>
          <a:p>
            <a:pPr marL="12700" algn="l">
              <a:lnSpc>
                <a:spcPct val="100000"/>
              </a:lnSpc>
              <a:spcBef>
                <a:spcPts val="2375"/>
              </a:spcBef>
            </a:pPr>
            <a:r>
              <a:rPr sz="2900" spc="280" dirty="0">
                <a:latin typeface="Arial Narrow"/>
                <a:cs typeface="Arial Narrow"/>
              </a:rPr>
              <a:t>Both</a:t>
            </a:r>
            <a:r>
              <a:rPr sz="2900" spc="-85" dirty="0">
                <a:latin typeface="Arial Narrow"/>
                <a:cs typeface="Arial Narrow"/>
              </a:rPr>
              <a:t> </a:t>
            </a:r>
            <a:r>
              <a:rPr sz="2900" spc="275" dirty="0">
                <a:latin typeface="Arial Narrow"/>
                <a:cs typeface="Arial Narrow"/>
              </a:rPr>
              <a:t>the</a:t>
            </a:r>
            <a:r>
              <a:rPr sz="2900" spc="-85" dirty="0">
                <a:latin typeface="Arial Narrow"/>
                <a:cs typeface="Arial Narrow"/>
              </a:rPr>
              <a:t> </a:t>
            </a:r>
            <a:r>
              <a:rPr sz="2900" spc="325" dirty="0">
                <a:latin typeface="Arial Narrow"/>
                <a:cs typeface="Arial Narrow"/>
              </a:rPr>
              <a:t>dreams</a:t>
            </a:r>
            <a:r>
              <a:rPr sz="2900" spc="-85" dirty="0">
                <a:latin typeface="Arial Narrow"/>
                <a:cs typeface="Arial Narrow"/>
              </a:rPr>
              <a:t> </a:t>
            </a:r>
            <a:r>
              <a:rPr sz="2900" spc="280" dirty="0">
                <a:latin typeface="Arial Narrow"/>
                <a:cs typeface="Arial Narrow"/>
              </a:rPr>
              <a:t>and</a:t>
            </a:r>
            <a:r>
              <a:rPr sz="2900" spc="-85" dirty="0">
                <a:latin typeface="Arial Narrow"/>
                <a:cs typeface="Arial Narrow"/>
              </a:rPr>
              <a:t> </a:t>
            </a:r>
            <a:r>
              <a:rPr sz="2900" spc="275" dirty="0">
                <a:latin typeface="Arial Narrow"/>
                <a:cs typeface="Arial Narrow"/>
              </a:rPr>
              <a:t>the</a:t>
            </a:r>
            <a:r>
              <a:rPr sz="2900" spc="-85" dirty="0">
                <a:latin typeface="Arial Narrow"/>
                <a:cs typeface="Arial Narrow"/>
              </a:rPr>
              <a:t> </a:t>
            </a:r>
            <a:r>
              <a:rPr sz="2900" spc="229" dirty="0">
                <a:latin typeface="Arial Narrow"/>
                <a:cs typeface="Arial Narrow"/>
              </a:rPr>
              <a:t>realities</a:t>
            </a:r>
            <a:r>
              <a:rPr sz="2900" spc="-85" dirty="0">
                <a:latin typeface="Arial Narrow"/>
                <a:cs typeface="Arial Narrow"/>
              </a:rPr>
              <a:t> </a:t>
            </a:r>
            <a:r>
              <a:rPr sz="2900" spc="305" dirty="0">
                <a:latin typeface="Arial Narrow"/>
                <a:cs typeface="Arial Narrow"/>
              </a:rPr>
              <a:t>are</a:t>
            </a:r>
            <a:r>
              <a:rPr sz="2900" spc="-85" dirty="0">
                <a:latin typeface="Arial Narrow"/>
                <a:cs typeface="Arial Narrow"/>
              </a:rPr>
              <a:t> </a:t>
            </a:r>
            <a:r>
              <a:rPr sz="2900" spc="254" dirty="0">
                <a:latin typeface="Arial Narrow"/>
                <a:cs typeface="Arial Narrow"/>
              </a:rPr>
              <a:t>depicted</a:t>
            </a:r>
            <a:r>
              <a:rPr sz="2900" spc="-85" dirty="0">
                <a:latin typeface="Arial Narrow"/>
                <a:cs typeface="Arial Narrow"/>
              </a:rPr>
              <a:t> </a:t>
            </a:r>
            <a:r>
              <a:rPr sz="2900" spc="225" dirty="0">
                <a:latin typeface="Arial Narrow"/>
                <a:cs typeface="Arial Narrow"/>
              </a:rPr>
              <a:t>in</a:t>
            </a:r>
            <a:r>
              <a:rPr sz="2900" spc="-80" dirty="0">
                <a:latin typeface="Arial Narrow"/>
                <a:cs typeface="Arial Narrow"/>
              </a:rPr>
              <a:t> </a:t>
            </a:r>
            <a:r>
              <a:rPr sz="2900" spc="275" dirty="0">
                <a:latin typeface="Arial Narrow"/>
                <a:cs typeface="Arial Narrow"/>
              </a:rPr>
              <a:t>the</a:t>
            </a:r>
            <a:r>
              <a:rPr sz="2900" spc="-85" dirty="0">
                <a:latin typeface="Arial Narrow"/>
                <a:cs typeface="Arial Narrow"/>
              </a:rPr>
              <a:t> </a:t>
            </a:r>
            <a:r>
              <a:rPr sz="2900" spc="270" dirty="0">
                <a:latin typeface="Arial Narrow"/>
                <a:cs typeface="Arial Narrow"/>
              </a:rPr>
              <a:t>portraits,</a:t>
            </a:r>
            <a:r>
              <a:rPr sz="2900" spc="-85" dirty="0">
                <a:latin typeface="Arial Narrow"/>
                <a:cs typeface="Arial Narrow"/>
              </a:rPr>
              <a:t> </a:t>
            </a:r>
            <a:r>
              <a:rPr sz="2900" spc="260" dirty="0">
                <a:latin typeface="Arial Narrow"/>
                <a:cs typeface="Arial Narrow"/>
              </a:rPr>
              <a:t>painted</a:t>
            </a:r>
            <a:r>
              <a:rPr sz="2900" spc="-85" dirty="0">
                <a:latin typeface="Arial Narrow"/>
                <a:cs typeface="Arial Narrow"/>
              </a:rPr>
              <a:t> </a:t>
            </a:r>
            <a:r>
              <a:rPr sz="2900" spc="225" dirty="0">
                <a:latin typeface="Arial Narrow"/>
                <a:cs typeface="Arial Narrow"/>
              </a:rPr>
              <a:t>by</a:t>
            </a:r>
            <a:r>
              <a:rPr sz="2900" spc="-85" dirty="0">
                <a:latin typeface="Arial Narrow"/>
                <a:cs typeface="Arial Narrow"/>
              </a:rPr>
              <a:t> </a:t>
            </a:r>
            <a:r>
              <a:rPr sz="2900" spc="240" dirty="0">
                <a:latin typeface="Arial Narrow"/>
                <a:cs typeface="Arial Narrow"/>
              </a:rPr>
              <a:t>Stephen</a:t>
            </a:r>
            <a:r>
              <a:rPr sz="2900" spc="-85" dirty="0">
                <a:latin typeface="Arial Narrow"/>
                <a:cs typeface="Arial Narrow"/>
              </a:rPr>
              <a:t> </a:t>
            </a:r>
            <a:r>
              <a:rPr sz="2900" spc="275" dirty="0">
                <a:latin typeface="Arial Narrow"/>
                <a:cs typeface="Arial Narrow"/>
              </a:rPr>
              <a:t>Martin.</a:t>
            </a:r>
            <a:endParaRPr sz="2900" dirty="0">
              <a:latin typeface="Arial Narrow"/>
              <a:cs typeface="Arial Narrow"/>
            </a:endParaRPr>
          </a:p>
          <a:p>
            <a:pPr marL="12700" marR="5080" algn="l">
              <a:lnSpc>
                <a:spcPct val="115500"/>
              </a:lnSpc>
              <a:spcBef>
                <a:spcPts val="1830"/>
              </a:spcBef>
              <a:tabLst>
                <a:tab pos="749935" algn="l"/>
                <a:tab pos="2159000" algn="l"/>
                <a:tab pos="3462020" algn="l"/>
                <a:tab pos="4181475" algn="l"/>
                <a:tab pos="5118735" algn="l"/>
                <a:tab pos="6388735" algn="l"/>
                <a:tab pos="6900545" algn="l"/>
                <a:tab pos="7562850" algn="l"/>
                <a:tab pos="8839835" algn="l"/>
                <a:tab pos="10181590" algn="l"/>
                <a:tab pos="11365865" algn="l"/>
                <a:tab pos="11911965" algn="l"/>
                <a:tab pos="13300710" algn="l"/>
                <a:tab pos="13811250" algn="l"/>
                <a:tab pos="14641830" algn="l"/>
                <a:tab pos="15095219" algn="l"/>
                <a:tab pos="15757525" algn="l"/>
                <a:tab pos="16651605" algn="l"/>
              </a:tabLst>
            </a:pPr>
            <a:r>
              <a:rPr sz="2900" spc="180" dirty="0" smtClean="0">
                <a:latin typeface="Arial Narrow"/>
                <a:cs typeface="Arial Narrow"/>
              </a:rPr>
              <a:t>The</a:t>
            </a:r>
            <a:r>
              <a:rPr lang="en-GB" sz="2900" dirty="0" smtClean="0">
                <a:latin typeface="Arial Narrow"/>
                <a:cs typeface="Arial Narrow"/>
              </a:rPr>
              <a:t> </a:t>
            </a:r>
            <a:r>
              <a:rPr sz="2900" spc="310" dirty="0" smtClean="0">
                <a:latin typeface="Arial Narrow"/>
                <a:cs typeface="Arial Narrow"/>
              </a:rPr>
              <a:t>portrait</a:t>
            </a:r>
            <a:r>
              <a:rPr lang="en-GB" sz="2900" dirty="0" smtClean="0">
                <a:latin typeface="Arial Narrow"/>
                <a:cs typeface="Arial Narrow"/>
              </a:rPr>
              <a:t> </a:t>
            </a:r>
            <a:r>
              <a:rPr sz="2900" spc="275" dirty="0" smtClean="0">
                <a:latin typeface="Arial Narrow"/>
                <a:cs typeface="Arial Narrow"/>
              </a:rPr>
              <a:t>project</a:t>
            </a:r>
            <a:r>
              <a:rPr lang="en-GB" sz="2900" dirty="0" smtClean="0">
                <a:latin typeface="Arial Narrow"/>
                <a:cs typeface="Arial Narrow"/>
              </a:rPr>
              <a:t> </a:t>
            </a:r>
            <a:r>
              <a:rPr lang="en-GB" sz="2900" spc="220" dirty="0" smtClean="0">
                <a:latin typeface="Arial Narrow"/>
                <a:cs typeface="Arial Narrow"/>
              </a:rPr>
              <a:t>was funded by</a:t>
            </a:r>
            <a:r>
              <a:rPr lang="en-GB" sz="2900" dirty="0" smtClean="0">
                <a:latin typeface="Arial Narrow"/>
                <a:cs typeface="Arial Narrow"/>
              </a:rPr>
              <a:t> </a:t>
            </a:r>
            <a:r>
              <a:rPr sz="2900" spc="285" dirty="0" err="1" smtClean="0">
                <a:latin typeface="Arial Narrow"/>
                <a:cs typeface="Arial Narrow"/>
              </a:rPr>
              <a:t>Churc</a:t>
            </a:r>
            <a:r>
              <a:rPr lang="en-GB" sz="2900" spc="285" dirty="0" smtClean="0">
                <a:latin typeface="Arial Narrow"/>
                <a:cs typeface="Arial Narrow"/>
              </a:rPr>
              <a:t>h </a:t>
            </a:r>
            <a:r>
              <a:rPr sz="2900" spc="254" dirty="0" smtClean="0">
                <a:latin typeface="Arial Narrow"/>
                <a:cs typeface="Arial Narrow"/>
              </a:rPr>
              <a:t>Action</a:t>
            </a:r>
            <a:r>
              <a:rPr lang="en-GB" sz="2900" dirty="0" smtClean="0">
                <a:latin typeface="Arial Narrow"/>
                <a:cs typeface="Arial Narrow"/>
              </a:rPr>
              <a:t> </a:t>
            </a:r>
            <a:r>
              <a:rPr sz="2900" spc="260" dirty="0" smtClean="0">
                <a:latin typeface="Arial Narrow"/>
                <a:cs typeface="Arial Narrow"/>
              </a:rPr>
              <a:t>on</a:t>
            </a:r>
            <a:r>
              <a:rPr lang="en-GB" sz="2900" dirty="0" smtClean="0">
                <a:latin typeface="Arial Narrow"/>
                <a:cs typeface="Arial Narrow"/>
              </a:rPr>
              <a:t> </a:t>
            </a:r>
            <a:r>
              <a:rPr sz="2900" spc="240" dirty="0" smtClean="0">
                <a:latin typeface="Arial Narrow"/>
                <a:cs typeface="Arial Narrow"/>
              </a:rPr>
              <a:t>Poverty</a:t>
            </a:r>
            <a:r>
              <a:rPr lang="en-GB" sz="2900" dirty="0" smtClean="0">
                <a:latin typeface="Arial Narrow"/>
                <a:cs typeface="Arial Narrow"/>
              </a:rPr>
              <a:t> </a:t>
            </a:r>
            <a:r>
              <a:rPr sz="2900" spc="195" dirty="0" smtClean="0">
                <a:latin typeface="Arial Narrow"/>
                <a:cs typeface="Arial Narrow"/>
              </a:rPr>
              <a:t>as</a:t>
            </a:r>
            <a:r>
              <a:rPr lang="en-GB" sz="2900" dirty="0" smtClean="0">
                <a:latin typeface="Arial Narrow"/>
                <a:cs typeface="Arial Narrow"/>
              </a:rPr>
              <a:t> </a:t>
            </a:r>
            <a:r>
              <a:rPr sz="2900" spc="320" dirty="0" smtClean="0">
                <a:latin typeface="Arial Narrow"/>
                <a:cs typeface="Arial Narrow"/>
              </a:rPr>
              <a:t>part</a:t>
            </a:r>
            <a:r>
              <a:rPr lang="en-GB" sz="2900" dirty="0" smtClean="0">
                <a:latin typeface="Arial Narrow"/>
                <a:cs typeface="Arial Narrow"/>
              </a:rPr>
              <a:t> </a:t>
            </a:r>
            <a:r>
              <a:rPr sz="2900" spc="229" dirty="0" smtClean="0">
                <a:latin typeface="Arial Narrow"/>
                <a:cs typeface="Arial Narrow"/>
              </a:rPr>
              <a:t>of</a:t>
            </a:r>
            <a:r>
              <a:rPr lang="en-GB" sz="2900" dirty="0" smtClean="0">
                <a:latin typeface="Arial Narrow"/>
                <a:cs typeface="Arial Narrow"/>
              </a:rPr>
              <a:t> </a:t>
            </a:r>
            <a:r>
              <a:rPr sz="2900" spc="250" dirty="0" smtClean="0">
                <a:latin typeface="Arial Narrow"/>
                <a:cs typeface="Arial Narrow"/>
              </a:rPr>
              <a:t>the</a:t>
            </a:r>
            <a:r>
              <a:rPr lang="en-GB" sz="2900" dirty="0" smtClean="0">
                <a:latin typeface="Arial Narrow"/>
                <a:cs typeface="Arial Narrow"/>
              </a:rPr>
              <a:t> </a:t>
            </a:r>
            <a:r>
              <a:rPr sz="2900" spc="180" dirty="0" smtClean="0">
                <a:latin typeface="Arial Narrow"/>
                <a:cs typeface="Arial Narrow"/>
              </a:rPr>
              <a:t>Let’s</a:t>
            </a:r>
            <a:r>
              <a:rPr lang="en-GB" sz="2900" dirty="0" smtClean="0">
                <a:latin typeface="Arial Narrow"/>
                <a:cs typeface="Arial Narrow"/>
              </a:rPr>
              <a:t> </a:t>
            </a:r>
            <a:r>
              <a:rPr sz="2900" spc="185" dirty="0" smtClean="0">
                <a:latin typeface="Arial Narrow"/>
                <a:cs typeface="Arial Narrow"/>
              </a:rPr>
              <a:t>End </a:t>
            </a:r>
            <a:r>
              <a:rPr sz="2900" spc="250" dirty="0">
                <a:latin typeface="Arial Narrow"/>
                <a:cs typeface="Arial Narrow"/>
              </a:rPr>
              <a:t>Poverty</a:t>
            </a:r>
            <a:r>
              <a:rPr sz="2900" spc="-90" dirty="0">
                <a:latin typeface="Arial Narrow"/>
                <a:cs typeface="Arial Narrow"/>
              </a:rPr>
              <a:t> </a:t>
            </a:r>
            <a:r>
              <a:rPr sz="2900" spc="295" dirty="0">
                <a:latin typeface="Arial Narrow"/>
                <a:cs typeface="Arial Narrow"/>
              </a:rPr>
              <a:t>campaign</a:t>
            </a:r>
            <a:r>
              <a:rPr sz="2900" spc="-85" dirty="0">
                <a:latin typeface="Arial Narrow"/>
                <a:cs typeface="Arial Narrow"/>
              </a:rPr>
              <a:t> </a:t>
            </a:r>
            <a:r>
              <a:rPr sz="2900" spc="225" dirty="0">
                <a:latin typeface="Arial Narrow"/>
                <a:cs typeface="Arial Narrow"/>
              </a:rPr>
              <a:t>(</a:t>
            </a:r>
            <a:r>
              <a:rPr sz="2900" spc="225" dirty="0">
                <a:latin typeface="Arial Narrow"/>
                <a:cs typeface="Arial Narrow"/>
                <a:hlinkClick r:id="rId3"/>
              </a:rPr>
              <a:t>www.letsendpoverty.co.uk</a:t>
            </a:r>
            <a:r>
              <a:rPr sz="2900" spc="225" dirty="0" smtClean="0">
                <a:latin typeface="Arial Narrow"/>
                <a:cs typeface="Arial Narrow"/>
                <a:hlinkClick r:id="rId3"/>
              </a:rPr>
              <a:t>).</a:t>
            </a:r>
            <a:r>
              <a:rPr lang="en-GB" sz="2900" spc="225" dirty="0" smtClean="0">
                <a:latin typeface="Arial Narrow"/>
                <a:cs typeface="Arial Narrow"/>
              </a:rPr>
              <a:t> </a:t>
            </a:r>
            <a:r>
              <a:rPr sz="2900" spc="204" dirty="0" smtClean="0">
                <a:latin typeface="Arial Narrow"/>
                <a:cs typeface="Arial Narrow"/>
              </a:rPr>
              <a:t>The</a:t>
            </a:r>
            <a:r>
              <a:rPr sz="2900" spc="295" dirty="0" smtClean="0">
                <a:latin typeface="Arial Narrow"/>
                <a:cs typeface="Arial Narrow"/>
              </a:rPr>
              <a:t> </a:t>
            </a:r>
            <a:r>
              <a:rPr sz="2900" spc="310" dirty="0">
                <a:latin typeface="Arial Narrow"/>
                <a:cs typeface="Arial Narrow"/>
              </a:rPr>
              <a:t>portraits</a:t>
            </a:r>
            <a:r>
              <a:rPr sz="2900" spc="300" dirty="0">
                <a:latin typeface="Arial Narrow"/>
                <a:cs typeface="Arial Narrow"/>
              </a:rPr>
              <a:t> </a:t>
            </a:r>
            <a:r>
              <a:rPr lang="en-GB" sz="2900" spc="305" dirty="0" smtClean="0">
                <a:latin typeface="Arial Narrow"/>
                <a:cs typeface="Arial Narrow"/>
              </a:rPr>
              <a:t>toured </a:t>
            </a:r>
            <a:r>
              <a:rPr sz="2900" spc="275" dirty="0" smtClean="0">
                <a:latin typeface="Arial Narrow"/>
                <a:cs typeface="Arial Narrow"/>
              </a:rPr>
              <a:t>the</a:t>
            </a:r>
            <a:r>
              <a:rPr sz="2900" spc="295" dirty="0" smtClean="0">
                <a:latin typeface="Arial Narrow"/>
                <a:cs typeface="Arial Narrow"/>
              </a:rPr>
              <a:t> </a:t>
            </a:r>
            <a:r>
              <a:rPr sz="2900" spc="270" dirty="0">
                <a:latin typeface="Arial Narrow"/>
                <a:cs typeface="Arial Narrow"/>
              </a:rPr>
              <a:t>UK</a:t>
            </a:r>
            <a:r>
              <a:rPr sz="2900" spc="300" dirty="0">
                <a:latin typeface="Arial Narrow"/>
                <a:cs typeface="Arial Narrow"/>
              </a:rPr>
              <a:t> </a:t>
            </a:r>
            <a:r>
              <a:rPr sz="2900" spc="295" dirty="0">
                <a:latin typeface="Arial Narrow"/>
                <a:cs typeface="Arial Narrow"/>
              </a:rPr>
              <a:t>during</a:t>
            </a:r>
            <a:r>
              <a:rPr sz="2900" spc="300" dirty="0">
                <a:latin typeface="Arial Narrow"/>
                <a:cs typeface="Arial Narrow"/>
              </a:rPr>
              <a:t> </a:t>
            </a:r>
            <a:r>
              <a:rPr sz="2900" spc="254" dirty="0" smtClean="0">
                <a:latin typeface="Arial Narrow"/>
                <a:cs typeface="Arial Narrow"/>
              </a:rPr>
              <a:t>2024</a:t>
            </a:r>
            <a:r>
              <a:rPr lang="en-GB" sz="2900" spc="254" dirty="0" smtClean="0">
                <a:latin typeface="Arial Narrow"/>
                <a:cs typeface="Arial Narrow"/>
              </a:rPr>
              <a:t>, with </a:t>
            </a:r>
            <a:r>
              <a:rPr sz="2900" spc="310" dirty="0" smtClean="0">
                <a:latin typeface="Arial Narrow"/>
                <a:cs typeface="Arial Narrow"/>
              </a:rPr>
              <a:t>community</a:t>
            </a:r>
            <a:r>
              <a:rPr sz="2900" spc="295" dirty="0" smtClean="0">
                <a:latin typeface="Arial Narrow"/>
                <a:cs typeface="Arial Narrow"/>
              </a:rPr>
              <a:t> </a:t>
            </a:r>
            <a:r>
              <a:rPr sz="2900" spc="229" dirty="0">
                <a:latin typeface="Arial Narrow"/>
                <a:cs typeface="Arial Narrow"/>
              </a:rPr>
              <a:t>events</a:t>
            </a:r>
            <a:r>
              <a:rPr sz="2900" spc="300" dirty="0">
                <a:latin typeface="Arial Narrow"/>
                <a:cs typeface="Arial Narrow"/>
              </a:rPr>
              <a:t> </a:t>
            </a:r>
            <a:r>
              <a:rPr sz="2900" spc="285" dirty="0">
                <a:latin typeface="Arial Narrow"/>
                <a:cs typeface="Arial Narrow"/>
              </a:rPr>
              <a:t>at</a:t>
            </a:r>
            <a:r>
              <a:rPr sz="2900" spc="300" dirty="0">
                <a:latin typeface="Arial Narrow"/>
                <a:cs typeface="Arial Narrow"/>
              </a:rPr>
              <a:t> </a:t>
            </a:r>
            <a:r>
              <a:rPr sz="2900" spc="254" dirty="0">
                <a:latin typeface="Arial Narrow"/>
                <a:cs typeface="Arial Narrow"/>
              </a:rPr>
              <a:t>each</a:t>
            </a:r>
            <a:r>
              <a:rPr sz="2900" spc="295" dirty="0">
                <a:latin typeface="Arial Narrow"/>
                <a:cs typeface="Arial Narrow"/>
              </a:rPr>
              <a:t> </a:t>
            </a:r>
            <a:r>
              <a:rPr sz="2900" spc="215" dirty="0">
                <a:latin typeface="Arial Narrow"/>
                <a:cs typeface="Arial Narrow"/>
              </a:rPr>
              <a:t>site</a:t>
            </a:r>
            <a:r>
              <a:rPr sz="2900" spc="300" dirty="0">
                <a:latin typeface="Arial Narrow"/>
                <a:cs typeface="Arial Narrow"/>
              </a:rPr>
              <a:t> </a:t>
            </a:r>
            <a:r>
              <a:rPr sz="2900" spc="240" dirty="0">
                <a:latin typeface="Arial Narrow"/>
                <a:cs typeface="Arial Narrow"/>
              </a:rPr>
              <a:t>they</a:t>
            </a:r>
            <a:r>
              <a:rPr sz="2900" spc="295" dirty="0">
                <a:latin typeface="Arial Narrow"/>
                <a:cs typeface="Arial Narrow"/>
              </a:rPr>
              <a:t> </a:t>
            </a:r>
            <a:r>
              <a:rPr sz="2900" spc="150" dirty="0" smtClean="0">
                <a:latin typeface="Arial Narrow"/>
                <a:cs typeface="Arial Narrow"/>
              </a:rPr>
              <a:t>visit</a:t>
            </a:r>
            <a:r>
              <a:rPr lang="en-GB" sz="2900" spc="150" dirty="0" err="1" smtClean="0">
                <a:latin typeface="Arial Narrow"/>
                <a:cs typeface="Arial Narrow"/>
              </a:rPr>
              <a:t>ed</a:t>
            </a:r>
            <a:r>
              <a:rPr sz="2900" spc="150" dirty="0" smtClean="0">
                <a:latin typeface="Arial Narrow"/>
                <a:cs typeface="Arial Narrow"/>
              </a:rPr>
              <a:t>,</a:t>
            </a:r>
            <a:r>
              <a:rPr sz="2900" spc="300" dirty="0" smtClean="0">
                <a:latin typeface="Arial Narrow"/>
                <a:cs typeface="Arial Narrow"/>
              </a:rPr>
              <a:t> </a:t>
            </a:r>
            <a:r>
              <a:rPr sz="2900" spc="275" dirty="0">
                <a:latin typeface="Arial Narrow"/>
                <a:cs typeface="Arial Narrow"/>
              </a:rPr>
              <a:t>to </a:t>
            </a:r>
            <a:r>
              <a:rPr sz="2900" spc="250" dirty="0">
                <a:latin typeface="Arial Narrow"/>
                <a:cs typeface="Arial Narrow"/>
              </a:rPr>
              <a:t>raise</a:t>
            </a:r>
            <a:r>
              <a:rPr sz="2900" spc="-85" dirty="0">
                <a:latin typeface="Arial Narrow"/>
                <a:cs typeface="Arial Narrow"/>
              </a:rPr>
              <a:t> </a:t>
            </a:r>
            <a:r>
              <a:rPr sz="2900" spc="285" dirty="0">
                <a:latin typeface="Arial Narrow"/>
                <a:cs typeface="Arial Narrow"/>
              </a:rPr>
              <a:t>awareness</a:t>
            </a:r>
            <a:r>
              <a:rPr sz="2900" spc="-80" dirty="0">
                <a:latin typeface="Arial Narrow"/>
                <a:cs typeface="Arial Narrow"/>
              </a:rPr>
              <a:t> </a:t>
            </a:r>
            <a:r>
              <a:rPr sz="2900" spc="280" dirty="0">
                <a:latin typeface="Arial Narrow"/>
                <a:cs typeface="Arial Narrow"/>
              </a:rPr>
              <a:t>and</a:t>
            </a:r>
            <a:r>
              <a:rPr sz="2900" spc="-85" dirty="0">
                <a:latin typeface="Arial Narrow"/>
                <a:cs typeface="Arial Narrow"/>
              </a:rPr>
              <a:t> </a:t>
            </a:r>
            <a:r>
              <a:rPr sz="2900" spc="305" dirty="0">
                <a:latin typeface="Arial Narrow"/>
                <a:cs typeface="Arial Narrow"/>
              </a:rPr>
              <a:t>support</a:t>
            </a:r>
            <a:r>
              <a:rPr sz="2900" spc="-80" dirty="0">
                <a:latin typeface="Arial Narrow"/>
                <a:cs typeface="Arial Narrow"/>
              </a:rPr>
              <a:t> </a:t>
            </a:r>
            <a:r>
              <a:rPr sz="2900" spc="335" dirty="0">
                <a:latin typeface="Arial Narrow"/>
                <a:cs typeface="Arial Narrow"/>
              </a:rPr>
              <a:t>for</a:t>
            </a:r>
            <a:r>
              <a:rPr sz="2900" spc="-85" dirty="0">
                <a:latin typeface="Arial Narrow"/>
                <a:cs typeface="Arial Narrow"/>
              </a:rPr>
              <a:t> </a:t>
            </a:r>
            <a:r>
              <a:rPr sz="2900" spc="265" dirty="0">
                <a:latin typeface="Arial Narrow"/>
                <a:cs typeface="Arial Narrow"/>
              </a:rPr>
              <a:t>action</a:t>
            </a:r>
            <a:r>
              <a:rPr sz="2900" spc="-80" dirty="0">
                <a:latin typeface="Arial Narrow"/>
                <a:cs typeface="Arial Narrow"/>
              </a:rPr>
              <a:t> </a:t>
            </a:r>
            <a:r>
              <a:rPr sz="2900" spc="300" dirty="0">
                <a:latin typeface="Arial Narrow"/>
                <a:cs typeface="Arial Narrow"/>
              </a:rPr>
              <a:t>to</a:t>
            </a:r>
            <a:r>
              <a:rPr sz="2900" spc="-80" dirty="0">
                <a:latin typeface="Arial Narrow"/>
                <a:cs typeface="Arial Narrow"/>
              </a:rPr>
              <a:t> </a:t>
            </a:r>
            <a:r>
              <a:rPr sz="2900" spc="265" dirty="0">
                <a:latin typeface="Arial Narrow"/>
                <a:cs typeface="Arial Narrow"/>
              </a:rPr>
              <a:t>end</a:t>
            </a:r>
            <a:r>
              <a:rPr sz="2900" spc="-85" dirty="0">
                <a:latin typeface="Arial Narrow"/>
                <a:cs typeface="Arial Narrow"/>
              </a:rPr>
              <a:t> </a:t>
            </a:r>
            <a:r>
              <a:rPr sz="2900" spc="225" dirty="0">
                <a:latin typeface="Arial Narrow"/>
                <a:cs typeface="Arial Narrow"/>
              </a:rPr>
              <a:t>poverty.</a:t>
            </a:r>
            <a:endParaRPr sz="2900" dirty="0">
              <a:latin typeface="Arial Narrow"/>
              <a:cs typeface="Arial Narrow"/>
            </a:endParaRPr>
          </a:p>
        </p:txBody>
      </p:sp>
      <p:sp>
        <p:nvSpPr>
          <p:cNvPr id="13" name="object 13"/>
          <p:cNvSpPr txBox="1">
            <a:spLocks noGrp="1"/>
          </p:cNvSpPr>
          <p:nvPr>
            <p:ph type="title"/>
          </p:nvPr>
        </p:nvSpPr>
        <p:spPr>
          <a:xfrm>
            <a:off x="1408826" y="4682030"/>
            <a:ext cx="17082135" cy="1540165"/>
          </a:xfrm>
          <a:prstGeom prst="rect">
            <a:avLst/>
          </a:prstGeom>
        </p:spPr>
        <p:txBody>
          <a:bodyPr vert="horz" wrap="square" lIns="0" tIns="16510" rIns="0" bIns="0" rtlCol="0">
            <a:spAutoFit/>
          </a:bodyPr>
          <a:lstStyle/>
          <a:p>
            <a:pPr marL="12700">
              <a:lnSpc>
                <a:spcPct val="100000"/>
              </a:lnSpc>
              <a:spcBef>
                <a:spcPts val="130"/>
              </a:spcBef>
            </a:pPr>
            <a:r>
              <a:rPr sz="4950" spc="-425" dirty="0">
                <a:latin typeface="Arial" panose="020B0604020202020204" pitchFamily="34" charset="0"/>
                <a:cs typeface="Arial" panose="020B0604020202020204" pitchFamily="34" charset="0"/>
              </a:rPr>
              <a:t>This</a:t>
            </a:r>
            <a:r>
              <a:rPr sz="4950" spc="-509" dirty="0">
                <a:latin typeface="Arial" panose="020B0604020202020204" pitchFamily="34" charset="0"/>
                <a:cs typeface="Arial" panose="020B0604020202020204" pitchFamily="34" charset="0"/>
              </a:rPr>
              <a:t> </a:t>
            </a:r>
            <a:r>
              <a:rPr sz="4950" spc="-254" dirty="0">
                <a:latin typeface="Arial" panose="020B0604020202020204" pitchFamily="34" charset="0"/>
                <a:cs typeface="Arial" panose="020B0604020202020204" pitchFamily="34" charset="0"/>
              </a:rPr>
              <a:t>exhibition</a:t>
            </a:r>
            <a:r>
              <a:rPr sz="4950" spc="-509" dirty="0">
                <a:latin typeface="Arial" panose="020B0604020202020204" pitchFamily="34" charset="0"/>
                <a:cs typeface="Arial" panose="020B0604020202020204" pitchFamily="34" charset="0"/>
              </a:rPr>
              <a:t> </a:t>
            </a:r>
            <a:r>
              <a:rPr sz="4950" spc="-165" dirty="0">
                <a:latin typeface="Arial" panose="020B0604020202020204" pitchFamily="34" charset="0"/>
                <a:cs typeface="Arial" panose="020B0604020202020204" pitchFamily="34" charset="0"/>
              </a:rPr>
              <a:t>tells</a:t>
            </a:r>
            <a:r>
              <a:rPr sz="4950" spc="-505" dirty="0">
                <a:latin typeface="Arial" panose="020B0604020202020204" pitchFamily="34" charset="0"/>
                <a:cs typeface="Arial" panose="020B0604020202020204" pitchFamily="34" charset="0"/>
              </a:rPr>
              <a:t> </a:t>
            </a:r>
            <a:r>
              <a:rPr sz="4950" spc="-210" dirty="0">
                <a:latin typeface="Arial" panose="020B0604020202020204" pitchFamily="34" charset="0"/>
                <a:cs typeface="Arial" panose="020B0604020202020204" pitchFamily="34" charset="0"/>
              </a:rPr>
              <a:t>stories</a:t>
            </a:r>
            <a:r>
              <a:rPr sz="4950" spc="-509" dirty="0">
                <a:latin typeface="Arial" panose="020B0604020202020204" pitchFamily="34" charset="0"/>
                <a:cs typeface="Arial" panose="020B0604020202020204" pitchFamily="34" charset="0"/>
              </a:rPr>
              <a:t> </a:t>
            </a:r>
            <a:r>
              <a:rPr sz="4950" spc="-190" dirty="0">
                <a:latin typeface="Arial" panose="020B0604020202020204" pitchFamily="34" charset="0"/>
                <a:cs typeface="Arial" panose="020B0604020202020204" pitchFamily="34" charset="0"/>
              </a:rPr>
              <a:t>of</a:t>
            </a:r>
            <a:r>
              <a:rPr sz="4950" spc="-505" dirty="0">
                <a:latin typeface="Arial" panose="020B0604020202020204" pitchFamily="34" charset="0"/>
                <a:cs typeface="Arial" panose="020B0604020202020204" pitchFamily="34" charset="0"/>
              </a:rPr>
              <a:t> </a:t>
            </a:r>
            <a:r>
              <a:rPr sz="4950" spc="-440" dirty="0">
                <a:latin typeface="Arial" panose="020B0604020202020204" pitchFamily="34" charset="0"/>
                <a:cs typeface="Arial" panose="020B0604020202020204" pitchFamily="34" charset="0"/>
              </a:rPr>
              <a:t>people</a:t>
            </a:r>
            <a:r>
              <a:rPr sz="4950" spc="-509" dirty="0">
                <a:latin typeface="Arial" panose="020B0604020202020204" pitchFamily="34" charset="0"/>
                <a:cs typeface="Arial" panose="020B0604020202020204" pitchFamily="34" charset="0"/>
              </a:rPr>
              <a:t> </a:t>
            </a:r>
            <a:r>
              <a:rPr sz="4950" spc="-195" dirty="0">
                <a:latin typeface="Arial" panose="020B0604020202020204" pitchFamily="34" charset="0"/>
                <a:cs typeface="Arial" panose="020B0604020202020204" pitchFamily="34" charset="0"/>
              </a:rPr>
              <a:t>from</a:t>
            </a:r>
            <a:r>
              <a:rPr sz="4950" spc="-505" dirty="0">
                <a:latin typeface="Arial" panose="020B0604020202020204" pitchFamily="34" charset="0"/>
                <a:cs typeface="Arial" panose="020B0604020202020204" pitchFamily="34" charset="0"/>
              </a:rPr>
              <a:t> </a:t>
            </a:r>
            <a:r>
              <a:rPr sz="4950" spc="-305" dirty="0">
                <a:latin typeface="Arial" panose="020B0604020202020204" pitchFamily="34" charset="0"/>
                <a:cs typeface="Arial" panose="020B0604020202020204" pitchFamily="34" charset="0"/>
              </a:rPr>
              <a:t>St</a:t>
            </a:r>
            <a:r>
              <a:rPr sz="4950" spc="-509" dirty="0">
                <a:latin typeface="Arial" panose="020B0604020202020204" pitchFamily="34" charset="0"/>
                <a:cs typeface="Arial" panose="020B0604020202020204" pitchFamily="34" charset="0"/>
              </a:rPr>
              <a:t> </a:t>
            </a:r>
            <a:r>
              <a:rPr sz="4950" spc="-195" dirty="0">
                <a:latin typeface="Arial" panose="020B0604020202020204" pitchFamily="34" charset="0"/>
                <a:cs typeface="Arial" panose="020B0604020202020204" pitchFamily="34" charset="0"/>
              </a:rPr>
              <a:t>Mary’s</a:t>
            </a:r>
            <a:r>
              <a:rPr sz="4950" spc="-509" dirty="0">
                <a:latin typeface="Arial" panose="020B0604020202020204" pitchFamily="34" charset="0"/>
                <a:cs typeface="Arial" panose="020B0604020202020204" pitchFamily="34" charset="0"/>
              </a:rPr>
              <a:t> </a:t>
            </a:r>
            <a:r>
              <a:rPr sz="4950" spc="-300" dirty="0">
                <a:latin typeface="Arial" panose="020B0604020202020204" pitchFamily="34" charset="0"/>
                <a:cs typeface="Arial" panose="020B0604020202020204" pitchFamily="34" charset="0"/>
              </a:rPr>
              <a:t>Bramall</a:t>
            </a:r>
            <a:r>
              <a:rPr sz="4950" spc="-505" dirty="0">
                <a:latin typeface="Arial" panose="020B0604020202020204" pitchFamily="34" charset="0"/>
                <a:cs typeface="Arial" panose="020B0604020202020204" pitchFamily="34" charset="0"/>
              </a:rPr>
              <a:t> </a:t>
            </a:r>
            <a:r>
              <a:rPr sz="4950" spc="-565" dirty="0">
                <a:latin typeface="Arial" panose="020B0604020202020204" pitchFamily="34" charset="0"/>
                <a:cs typeface="Arial" panose="020B0604020202020204" pitchFamily="34" charset="0"/>
              </a:rPr>
              <a:t>Lane</a:t>
            </a:r>
            <a:r>
              <a:rPr sz="4950" spc="-509" dirty="0">
                <a:latin typeface="Arial" panose="020B0604020202020204" pitchFamily="34" charset="0"/>
                <a:cs typeface="Arial" panose="020B0604020202020204" pitchFamily="34" charset="0"/>
              </a:rPr>
              <a:t> </a:t>
            </a:r>
            <a:r>
              <a:rPr sz="4950" spc="-380" dirty="0">
                <a:latin typeface="Arial" panose="020B0604020202020204" pitchFamily="34" charset="0"/>
                <a:cs typeface="Arial" panose="020B0604020202020204" pitchFamily="34" charset="0"/>
              </a:rPr>
              <a:t>Family</a:t>
            </a:r>
            <a:r>
              <a:rPr sz="4950" spc="-505" dirty="0">
                <a:latin typeface="Arial" panose="020B0604020202020204" pitchFamily="34" charset="0"/>
                <a:cs typeface="Arial" panose="020B0604020202020204" pitchFamily="34" charset="0"/>
              </a:rPr>
              <a:t> </a:t>
            </a:r>
            <a:r>
              <a:rPr sz="4950" spc="-310" dirty="0">
                <a:latin typeface="Arial" panose="020B0604020202020204" pitchFamily="34" charset="0"/>
                <a:cs typeface="Arial" panose="020B0604020202020204" pitchFamily="34" charset="0"/>
              </a:rPr>
              <a:t>Choir</a:t>
            </a:r>
            <a:r>
              <a:rPr sz="4950" spc="-509" dirty="0">
                <a:latin typeface="Arial" panose="020B0604020202020204" pitchFamily="34" charset="0"/>
                <a:cs typeface="Arial" panose="020B0604020202020204" pitchFamily="34" charset="0"/>
              </a:rPr>
              <a:t> </a:t>
            </a:r>
            <a:r>
              <a:rPr sz="4950" spc="-220" dirty="0">
                <a:latin typeface="Arial" panose="020B0604020202020204" pitchFamily="34" charset="0"/>
                <a:cs typeface="Arial" panose="020B0604020202020204" pitchFamily="34" charset="0"/>
              </a:rPr>
              <a:t>in</a:t>
            </a:r>
            <a:r>
              <a:rPr sz="4950" spc="-505" dirty="0">
                <a:latin typeface="Arial" panose="020B0604020202020204" pitchFamily="34" charset="0"/>
                <a:cs typeface="Arial" panose="020B0604020202020204" pitchFamily="34" charset="0"/>
              </a:rPr>
              <a:t> </a:t>
            </a:r>
            <a:r>
              <a:rPr sz="4950" spc="-295" dirty="0">
                <a:latin typeface="Arial" panose="020B0604020202020204" pitchFamily="34" charset="0"/>
                <a:cs typeface="Arial" panose="020B0604020202020204" pitchFamily="34" charset="0"/>
              </a:rPr>
              <a:t>Sheffield.</a:t>
            </a:r>
            <a:endParaRPr sz="4950" dirty="0">
              <a:latin typeface="Arial" panose="020B0604020202020204" pitchFamily="34" charset="0"/>
              <a:cs typeface="Arial" panose="020B0604020202020204" pitchFamily="34" charset="0"/>
            </a:endParaRPr>
          </a:p>
        </p:txBody>
      </p:sp>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236950" y="403225"/>
            <a:ext cx="2471816" cy="37571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6362" y="0"/>
            <a:ext cx="10495325" cy="14211674"/>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p:nvPr/>
        </p:nvSpPr>
        <p:spPr>
          <a:xfrm>
            <a:off x="11215612" y="4093947"/>
            <a:ext cx="8578850" cy="9643745"/>
          </a:xfrm>
          <a:prstGeom prst="rect">
            <a:avLst/>
          </a:prstGeom>
        </p:spPr>
        <p:txBody>
          <a:bodyPr vert="horz" wrap="square" lIns="0" tIns="12065" rIns="0" bIns="0" rtlCol="0">
            <a:spAutoFit/>
          </a:bodyPr>
          <a:lstStyle/>
          <a:p>
            <a:pPr marL="12700" marR="681990">
              <a:lnSpc>
                <a:spcPct val="117500"/>
              </a:lnSpc>
              <a:spcBef>
                <a:spcPts val="95"/>
              </a:spcBef>
            </a:pPr>
            <a:r>
              <a:rPr sz="2200" spc="235" dirty="0">
                <a:latin typeface="Arial Narrow"/>
                <a:cs typeface="Arial Narrow"/>
              </a:rPr>
              <a:t>After</a:t>
            </a:r>
            <a:r>
              <a:rPr sz="2200" spc="-65" dirty="0">
                <a:latin typeface="Arial Narrow"/>
                <a:cs typeface="Arial Narrow"/>
              </a:rPr>
              <a:t> </a:t>
            </a:r>
            <a:r>
              <a:rPr sz="2200" dirty="0">
                <a:latin typeface="Arial Narrow"/>
                <a:cs typeface="Arial Narrow"/>
              </a:rPr>
              <a:t>15</a:t>
            </a:r>
            <a:r>
              <a:rPr sz="2200" spc="-60" dirty="0">
                <a:latin typeface="Arial Narrow"/>
                <a:cs typeface="Arial Narrow"/>
              </a:rPr>
              <a:t> </a:t>
            </a:r>
            <a:r>
              <a:rPr sz="2200" spc="200" dirty="0">
                <a:latin typeface="Arial Narrow"/>
                <a:cs typeface="Arial Narrow"/>
              </a:rPr>
              <a:t>years</a:t>
            </a:r>
            <a:r>
              <a:rPr sz="2200" spc="-60" dirty="0">
                <a:latin typeface="Arial Narrow"/>
                <a:cs typeface="Arial Narrow"/>
              </a:rPr>
              <a:t> </a:t>
            </a:r>
            <a:r>
              <a:rPr sz="2200" spc="180" dirty="0">
                <a:latin typeface="Arial Narrow"/>
                <a:cs typeface="Arial Narrow"/>
              </a:rPr>
              <a:t>in</a:t>
            </a:r>
            <a:r>
              <a:rPr sz="2200" spc="-65" dirty="0">
                <a:latin typeface="Arial Narrow"/>
                <a:cs typeface="Arial Narrow"/>
              </a:rPr>
              <a:t> </a:t>
            </a:r>
            <a:r>
              <a:rPr sz="2200" spc="180" dirty="0">
                <a:latin typeface="Arial Narrow"/>
                <a:cs typeface="Arial Narrow"/>
              </a:rPr>
              <a:t>childcare,</a:t>
            </a:r>
            <a:r>
              <a:rPr sz="2200" spc="-60" dirty="0">
                <a:latin typeface="Arial Narrow"/>
                <a:cs typeface="Arial Narrow"/>
              </a:rPr>
              <a:t> </a:t>
            </a:r>
            <a:r>
              <a:rPr sz="2200" spc="195" dirty="0">
                <a:latin typeface="Arial Narrow"/>
                <a:cs typeface="Arial Narrow"/>
              </a:rPr>
              <a:t>Stephen</a:t>
            </a:r>
            <a:r>
              <a:rPr sz="2200" spc="-60" dirty="0">
                <a:latin typeface="Arial Narrow"/>
                <a:cs typeface="Arial Narrow"/>
              </a:rPr>
              <a:t> </a:t>
            </a:r>
            <a:r>
              <a:rPr sz="2200" spc="225" dirty="0">
                <a:latin typeface="Arial Narrow"/>
                <a:cs typeface="Arial Narrow"/>
              </a:rPr>
              <a:t>(born</a:t>
            </a:r>
            <a:r>
              <a:rPr sz="2200" spc="-65" dirty="0">
                <a:latin typeface="Arial Narrow"/>
                <a:cs typeface="Arial Narrow"/>
              </a:rPr>
              <a:t> </a:t>
            </a:r>
            <a:r>
              <a:rPr sz="2200" spc="135" dirty="0">
                <a:latin typeface="Arial Narrow"/>
                <a:cs typeface="Arial Narrow"/>
              </a:rPr>
              <a:t>1959)</a:t>
            </a:r>
            <a:r>
              <a:rPr sz="2200" spc="-60" dirty="0">
                <a:latin typeface="Arial Narrow"/>
                <a:cs typeface="Arial Narrow"/>
              </a:rPr>
              <a:t> </a:t>
            </a:r>
            <a:r>
              <a:rPr sz="2200" spc="200" dirty="0">
                <a:latin typeface="Arial Narrow"/>
                <a:cs typeface="Arial Narrow"/>
              </a:rPr>
              <a:t>has</a:t>
            </a:r>
            <a:r>
              <a:rPr sz="2200" spc="-60" dirty="0">
                <a:latin typeface="Arial Narrow"/>
                <a:cs typeface="Arial Narrow"/>
              </a:rPr>
              <a:t> </a:t>
            </a:r>
            <a:r>
              <a:rPr sz="2200" spc="270" dirty="0">
                <a:latin typeface="Arial Narrow"/>
                <a:cs typeface="Arial Narrow"/>
              </a:rPr>
              <a:t>worked</a:t>
            </a:r>
            <a:r>
              <a:rPr sz="2200" spc="-60" dirty="0">
                <a:latin typeface="Arial Narrow"/>
                <a:cs typeface="Arial Narrow"/>
              </a:rPr>
              <a:t> </a:t>
            </a:r>
            <a:r>
              <a:rPr sz="2200" spc="175" dirty="0">
                <a:latin typeface="Arial Narrow"/>
                <a:cs typeface="Arial Narrow"/>
              </a:rPr>
              <a:t>as</a:t>
            </a:r>
            <a:r>
              <a:rPr sz="2200" spc="-65" dirty="0">
                <a:latin typeface="Arial Narrow"/>
                <a:cs typeface="Arial Narrow"/>
              </a:rPr>
              <a:t> </a:t>
            </a:r>
            <a:r>
              <a:rPr sz="2200" spc="150" dirty="0">
                <a:latin typeface="Arial Narrow"/>
                <a:cs typeface="Arial Narrow"/>
              </a:rPr>
              <a:t>a </a:t>
            </a:r>
            <a:r>
              <a:rPr sz="2200" spc="240" dirty="0">
                <a:latin typeface="Arial Narrow"/>
                <a:cs typeface="Arial Narrow"/>
              </a:rPr>
              <a:t>gardener</a:t>
            </a:r>
            <a:r>
              <a:rPr sz="2200" spc="-55" dirty="0">
                <a:latin typeface="Arial Narrow"/>
                <a:cs typeface="Arial Narrow"/>
              </a:rPr>
              <a:t> </a:t>
            </a:r>
            <a:r>
              <a:rPr sz="2200" spc="260" dirty="0">
                <a:latin typeface="Arial Narrow"/>
                <a:cs typeface="Arial Narrow"/>
              </a:rPr>
              <a:t>for</a:t>
            </a:r>
            <a:r>
              <a:rPr sz="2200" spc="-50" dirty="0">
                <a:latin typeface="Arial Narrow"/>
                <a:cs typeface="Arial Narrow"/>
              </a:rPr>
              <a:t> </a:t>
            </a:r>
            <a:r>
              <a:rPr sz="2200" spc="185" dirty="0">
                <a:latin typeface="Arial Narrow"/>
                <a:cs typeface="Arial Narrow"/>
              </a:rPr>
              <a:t>22</a:t>
            </a:r>
            <a:r>
              <a:rPr sz="2200" spc="-50" dirty="0">
                <a:latin typeface="Arial Narrow"/>
                <a:cs typeface="Arial Narrow"/>
              </a:rPr>
              <a:t> </a:t>
            </a:r>
            <a:r>
              <a:rPr sz="2200" spc="155" dirty="0">
                <a:latin typeface="Arial Narrow"/>
                <a:cs typeface="Arial Narrow"/>
              </a:rPr>
              <a:t>years.</a:t>
            </a:r>
            <a:endParaRPr sz="2200">
              <a:latin typeface="Arial Narrow"/>
              <a:cs typeface="Arial Narrow"/>
            </a:endParaRPr>
          </a:p>
          <a:p>
            <a:pPr marL="12700" marR="5080">
              <a:lnSpc>
                <a:spcPct val="117500"/>
              </a:lnSpc>
              <a:spcBef>
                <a:spcPts val="1760"/>
              </a:spcBef>
            </a:pPr>
            <a:r>
              <a:rPr sz="2200" spc="200" dirty="0">
                <a:latin typeface="Arial Narrow"/>
                <a:cs typeface="Arial Narrow"/>
              </a:rPr>
              <a:t>He</a:t>
            </a:r>
            <a:r>
              <a:rPr sz="2200" spc="-60" dirty="0">
                <a:latin typeface="Arial Narrow"/>
                <a:cs typeface="Arial Narrow"/>
              </a:rPr>
              <a:t> </a:t>
            </a:r>
            <a:r>
              <a:rPr sz="2200" spc="135" dirty="0">
                <a:latin typeface="Arial Narrow"/>
                <a:cs typeface="Arial Narrow"/>
              </a:rPr>
              <a:t>is</a:t>
            </a:r>
            <a:r>
              <a:rPr sz="2200" spc="-60" dirty="0">
                <a:latin typeface="Arial Narrow"/>
                <a:cs typeface="Arial Narrow"/>
              </a:rPr>
              <a:t> </a:t>
            </a:r>
            <a:r>
              <a:rPr sz="2200" spc="170" dirty="0">
                <a:latin typeface="Arial Narrow"/>
                <a:cs typeface="Arial Narrow"/>
              </a:rPr>
              <a:t>also</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185" dirty="0">
                <a:latin typeface="Arial Narrow"/>
                <a:cs typeface="Arial Narrow"/>
              </a:rPr>
              <a:t>painter,</a:t>
            </a:r>
            <a:r>
              <a:rPr sz="2200" spc="-60" dirty="0">
                <a:latin typeface="Arial Narrow"/>
                <a:cs typeface="Arial Narrow"/>
              </a:rPr>
              <a:t> </a:t>
            </a:r>
            <a:r>
              <a:rPr sz="2200" spc="195" dirty="0">
                <a:latin typeface="Arial Narrow"/>
                <a:cs typeface="Arial Narrow"/>
              </a:rPr>
              <a:t>having</a:t>
            </a:r>
            <a:r>
              <a:rPr sz="2200" spc="-55" dirty="0">
                <a:latin typeface="Arial Narrow"/>
                <a:cs typeface="Arial Narrow"/>
              </a:rPr>
              <a:t> </a:t>
            </a:r>
            <a:r>
              <a:rPr sz="2200" spc="220" dirty="0">
                <a:latin typeface="Arial Narrow"/>
                <a:cs typeface="Arial Narrow"/>
              </a:rPr>
              <a:t>trained</a:t>
            </a:r>
            <a:r>
              <a:rPr sz="2200" spc="-60"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15" dirty="0">
                <a:latin typeface="Arial Narrow"/>
                <a:cs typeface="Arial Narrow"/>
              </a:rPr>
              <a:t>diploma</a:t>
            </a:r>
            <a:r>
              <a:rPr sz="2200" spc="-60" dirty="0">
                <a:latin typeface="Arial Narrow"/>
                <a:cs typeface="Arial Narrow"/>
              </a:rPr>
              <a:t> </a:t>
            </a:r>
            <a:r>
              <a:rPr sz="2200" spc="180" dirty="0">
                <a:latin typeface="Arial Narrow"/>
                <a:cs typeface="Arial Narrow"/>
              </a:rPr>
              <a:t>in</a:t>
            </a:r>
            <a:r>
              <a:rPr sz="2200" spc="-55" dirty="0">
                <a:latin typeface="Arial Narrow"/>
                <a:cs typeface="Arial Narrow"/>
              </a:rPr>
              <a:t> </a:t>
            </a:r>
            <a:r>
              <a:rPr sz="2200" spc="140" dirty="0">
                <a:latin typeface="Arial Narrow"/>
                <a:cs typeface="Arial Narrow"/>
              </a:rPr>
              <a:t>Fine</a:t>
            </a:r>
            <a:r>
              <a:rPr sz="2200" spc="-60" dirty="0">
                <a:latin typeface="Arial Narrow"/>
                <a:cs typeface="Arial Narrow"/>
              </a:rPr>
              <a:t> </a:t>
            </a:r>
            <a:r>
              <a:rPr sz="2200" spc="275" dirty="0">
                <a:latin typeface="Arial Narrow"/>
                <a:cs typeface="Arial Narrow"/>
              </a:rPr>
              <a:t>Art</a:t>
            </a:r>
            <a:r>
              <a:rPr sz="2200" spc="-60" dirty="0">
                <a:latin typeface="Arial Narrow"/>
                <a:cs typeface="Arial Narrow"/>
              </a:rPr>
              <a:t> </a:t>
            </a:r>
            <a:r>
              <a:rPr sz="2200" spc="200" dirty="0">
                <a:latin typeface="Arial Narrow"/>
                <a:cs typeface="Arial Narrow"/>
              </a:rPr>
              <a:t>and </a:t>
            </a:r>
            <a:r>
              <a:rPr sz="2200" spc="235" dirty="0">
                <a:latin typeface="Arial Narrow"/>
                <a:cs typeface="Arial Narrow"/>
              </a:rPr>
              <a:t>photography</a:t>
            </a:r>
            <a:r>
              <a:rPr sz="2200" spc="-65" dirty="0">
                <a:latin typeface="Arial Narrow"/>
                <a:cs typeface="Arial Narrow"/>
              </a:rPr>
              <a:t> </a:t>
            </a:r>
            <a:r>
              <a:rPr sz="2200" spc="180" dirty="0">
                <a:latin typeface="Arial Narrow"/>
                <a:cs typeface="Arial Narrow"/>
              </a:rPr>
              <a:t>in</a:t>
            </a:r>
            <a:r>
              <a:rPr sz="2200" spc="-60" dirty="0">
                <a:latin typeface="Arial Narrow"/>
                <a:cs typeface="Arial Narrow"/>
              </a:rPr>
              <a:t> </a:t>
            </a:r>
            <a:r>
              <a:rPr sz="2200" spc="125" dirty="0">
                <a:latin typeface="Arial Narrow"/>
                <a:cs typeface="Arial Narrow"/>
              </a:rPr>
              <a:t>1985.</a:t>
            </a:r>
            <a:r>
              <a:rPr sz="2200" spc="-65" dirty="0">
                <a:latin typeface="Arial Narrow"/>
                <a:cs typeface="Arial Narrow"/>
              </a:rPr>
              <a:t> </a:t>
            </a:r>
            <a:r>
              <a:rPr sz="2200" spc="195" dirty="0">
                <a:latin typeface="Arial Narrow"/>
                <a:cs typeface="Arial Narrow"/>
              </a:rPr>
              <a:t>Stephen</a:t>
            </a:r>
            <a:r>
              <a:rPr sz="2200" spc="-60" dirty="0">
                <a:latin typeface="Arial Narrow"/>
                <a:cs typeface="Arial Narrow"/>
              </a:rPr>
              <a:t> </a:t>
            </a:r>
            <a:r>
              <a:rPr sz="2200" spc="265" dirty="0">
                <a:latin typeface="Arial Narrow"/>
                <a:cs typeface="Arial Narrow"/>
              </a:rPr>
              <a:t>went</a:t>
            </a:r>
            <a:r>
              <a:rPr sz="2200" spc="-60" dirty="0">
                <a:latin typeface="Arial Narrow"/>
                <a:cs typeface="Arial Narrow"/>
              </a:rPr>
              <a:t> </a:t>
            </a:r>
            <a:r>
              <a:rPr sz="2200" spc="235" dirty="0">
                <a:latin typeface="Arial Narrow"/>
                <a:cs typeface="Arial Narrow"/>
              </a:rPr>
              <a:t>on</a:t>
            </a:r>
            <a:r>
              <a:rPr sz="2200" spc="-65"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20" dirty="0">
                <a:latin typeface="Arial Narrow"/>
                <a:cs typeface="Arial Narrow"/>
              </a:rPr>
              <a:t>complete</a:t>
            </a:r>
            <a:r>
              <a:rPr sz="2200" spc="-65"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15" dirty="0">
                <a:latin typeface="Arial Narrow"/>
                <a:cs typeface="Arial Narrow"/>
              </a:rPr>
              <a:t>degree</a:t>
            </a:r>
            <a:r>
              <a:rPr sz="2200" spc="-60" dirty="0">
                <a:latin typeface="Arial Narrow"/>
                <a:cs typeface="Arial Narrow"/>
              </a:rPr>
              <a:t> </a:t>
            </a:r>
            <a:r>
              <a:rPr sz="2200" spc="180" dirty="0">
                <a:latin typeface="Arial Narrow"/>
                <a:cs typeface="Arial Narrow"/>
              </a:rPr>
              <a:t>in</a:t>
            </a:r>
            <a:r>
              <a:rPr sz="2200" spc="-65" dirty="0">
                <a:latin typeface="Arial Narrow"/>
                <a:cs typeface="Arial Narrow"/>
              </a:rPr>
              <a:t> </a:t>
            </a:r>
            <a:r>
              <a:rPr sz="2200" spc="250" dirty="0">
                <a:latin typeface="Arial Narrow"/>
                <a:cs typeface="Arial Narrow"/>
              </a:rPr>
              <a:t>Art </a:t>
            </a:r>
            <a:r>
              <a:rPr sz="2200" spc="210" dirty="0">
                <a:latin typeface="Arial Narrow"/>
                <a:cs typeface="Arial Narrow"/>
              </a:rPr>
              <a:t>History</a:t>
            </a:r>
            <a:r>
              <a:rPr sz="2200" spc="-60" dirty="0">
                <a:latin typeface="Arial Narrow"/>
                <a:cs typeface="Arial Narrow"/>
              </a:rPr>
              <a:t> </a:t>
            </a:r>
            <a:r>
              <a:rPr sz="2200" spc="180" dirty="0">
                <a:latin typeface="Arial Narrow"/>
                <a:cs typeface="Arial Narrow"/>
              </a:rPr>
              <a:t>in</a:t>
            </a:r>
            <a:r>
              <a:rPr sz="2200" spc="-60" dirty="0">
                <a:latin typeface="Arial Narrow"/>
                <a:cs typeface="Arial Narrow"/>
              </a:rPr>
              <a:t> </a:t>
            </a:r>
            <a:r>
              <a:rPr sz="2200" spc="105" dirty="0">
                <a:latin typeface="Arial Narrow"/>
                <a:cs typeface="Arial Narrow"/>
              </a:rPr>
              <a:t>1997</a:t>
            </a:r>
            <a:r>
              <a:rPr sz="2200" spc="-60"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245" dirty="0">
                <a:latin typeface="Arial Narrow"/>
                <a:cs typeface="Arial Narrow"/>
              </a:rPr>
              <a:t>came</a:t>
            </a:r>
            <a:r>
              <a:rPr sz="2200" spc="-60" dirty="0">
                <a:latin typeface="Arial Narrow"/>
                <a:cs typeface="Arial Narrow"/>
              </a:rPr>
              <a:t> </a:t>
            </a:r>
            <a:r>
              <a:rPr sz="2200" spc="220" dirty="0">
                <a:latin typeface="Arial Narrow"/>
                <a:cs typeface="Arial Narrow"/>
              </a:rPr>
              <a:t>back</a:t>
            </a:r>
            <a:r>
              <a:rPr sz="2200" spc="-60"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200" dirty="0">
                <a:latin typeface="Arial Narrow"/>
                <a:cs typeface="Arial Narrow"/>
              </a:rPr>
              <a:t>painting</a:t>
            </a:r>
            <a:r>
              <a:rPr sz="2200" spc="-60" dirty="0">
                <a:latin typeface="Arial Narrow"/>
                <a:cs typeface="Arial Narrow"/>
              </a:rPr>
              <a:t> </a:t>
            </a:r>
            <a:r>
              <a:rPr sz="2200" spc="235" dirty="0">
                <a:latin typeface="Arial Narrow"/>
                <a:cs typeface="Arial Narrow"/>
              </a:rPr>
              <a:t>during</a:t>
            </a:r>
            <a:r>
              <a:rPr sz="2200" spc="-60" dirty="0">
                <a:latin typeface="Arial Narrow"/>
                <a:cs typeface="Arial Narrow"/>
              </a:rPr>
              <a:t> </a:t>
            </a:r>
            <a:r>
              <a:rPr sz="2200" spc="204" dirty="0">
                <a:latin typeface="Arial Narrow"/>
                <a:cs typeface="Arial Narrow"/>
              </a:rPr>
              <a:t>lockdown,</a:t>
            </a:r>
            <a:r>
              <a:rPr sz="2200" spc="-55" dirty="0">
                <a:latin typeface="Arial Narrow"/>
                <a:cs typeface="Arial Narrow"/>
              </a:rPr>
              <a:t> </a:t>
            </a:r>
            <a:r>
              <a:rPr sz="2200" spc="229" dirty="0">
                <a:latin typeface="Arial Narrow"/>
                <a:cs typeface="Arial Narrow"/>
              </a:rPr>
              <a:t>after</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10" dirty="0">
                <a:latin typeface="Arial Narrow"/>
                <a:cs typeface="Arial Narrow"/>
              </a:rPr>
              <a:t>35 year</a:t>
            </a:r>
            <a:r>
              <a:rPr sz="2200" spc="-65" dirty="0">
                <a:latin typeface="Arial Narrow"/>
                <a:cs typeface="Arial Narrow"/>
              </a:rPr>
              <a:t> </a:t>
            </a:r>
            <a:r>
              <a:rPr sz="2200" spc="160" dirty="0">
                <a:latin typeface="Arial Narrow"/>
                <a:cs typeface="Arial Narrow"/>
              </a:rPr>
              <a:t>hiatus,</a:t>
            </a:r>
            <a:r>
              <a:rPr sz="2200" spc="-60" dirty="0">
                <a:latin typeface="Arial Narrow"/>
                <a:cs typeface="Arial Narrow"/>
              </a:rPr>
              <a:t> </a:t>
            </a:r>
            <a:r>
              <a:rPr sz="2200" spc="170" dirty="0">
                <a:latin typeface="Arial Narrow"/>
                <a:cs typeface="Arial Narrow"/>
              </a:rPr>
              <a:t>specialising</a:t>
            </a:r>
            <a:r>
              <a:rPr sz="2200" spc="-65" dirty="0">
                <a:latin typeface="Arial Narrow"/>
                <a:cs typeface="Arial Narrow"/>
              </a:rPr>
              <a:t> </a:t>
            </a:r>
            <a:r>
              <a:rPr sz="2200" spc="180" dirty="0">
                <a:latin typeface="Arial Narrow"/>
                <a:cs typeface="Arial Narrow"/>
              </a:rPr>
              <a:t>in</a:t>
            </a:r>
            <a:r>
              <a:rPr sz="2200" spc="-60" dirty="0">
                <a:latin typeface="Arial Narrow"/>
                <a:cs typeface="Arial Narrow"/>
              </a:rPr>
              <a:t> </a:t>
            </a:r>
            <a:r>
              <a:rPr sz="2200" spc="204" dirty="0">
                <a:latin typeface="Arial Narrow"/>
                <a:cs typeface="Arial Narrow"/>
              </a:rPr>
              <a:t>portraits.</a:t>
            </a:r>
            <a:endParaRPr sz="2200">
              <a:latin typeface="Arial Narrow"/>
              <a:cs typeface="Arial Narrow"/>
            </a:endParaRPr>
          </a:p>
          <a:p>
            <a:pPr marL="12700" marR="14604">
              <a:lnSpc>
                <a:spcPct val="117500"/>
              </a:lnSpc>
              <a:spcBef>
                <a:spcPts val="1764"/>
              </a:spcBef>
            </a:pPr>
            <a:r>
              <a:rPr sz="2200" spc="195" dirty="0">
                <a:latin typeface="Arial Narrow"/>
                <a:cs typeface="Arial Narrow"/>
              </a:rPr>
              <a:t>Stephen</a:t>
            </a:r>
            <a:r>
              <a:rPr sz="2200" spc="-60" dirty="0">
                <a:latin typeface="Arial Narrow"/>
                <a:cs typeface="Arial Narrow"/>
              </a:rPr>
              <a:t> </a:t>
            </a:r>
            <a:r>
              <a:rPr sz="2200" spc="200" dirty="0">
                <a:latin typeface="Arial Narrow"/>
                <a:cs typeface="Arial Narrow"/>
              </a:rPr>
              <a:t>has</a:t>
            </a:r>
            <a:r>
              <a:rPr sz="2200" spc="-60" dirty="0">
                <a:latin typeface="Arial Narrow"/>
                <a:cs typeface="Arial Narrow"/>
              </a:rPr>
              <a:t> </a:t>
            </a:r>
            <a:r>
              <a:rPr sz="2200" spc="204" dirty="0">
                <a:latin typeface="Arial Narrow"/>
                <a:cs typeface="Arial Narrow"/>
              </a:rPr>
              <a:t>painted</a:t>
            </a:r>
            <a:r>
              <a:rPr sz="2200" spc="-60" dirty="0">
                <a:latin typeface="Arial Narrow"/>
                <a:cs typeface="Arial Narrow"/>
              </a:rPr>
              <a:t> </a:t>
            </a:r>
            <a:r>
              <a:rPr sz="2200" spc="135" dirty="0">
                <a:latin typeface="Arial Narrow"/>
                <a:cs typeface="Arial Narrow"/>
              </a:rPr>
              <a:t>all</a:t>
            </a:r>
            <a:r>
              <a:rPr sz="2200" spc="-60" dirty="0">
                <a:latin typeface="Arial Narrow"/>
                <a:cs typeface="Arial Narrow"/>
              </a:rPr>
              <a:t> </a:t>
            </a:r>
            <a:r>
              <a:rPr sz="2200" spc="220" dirty="0">
                <a:latin typeface="Arial Narrow"/>
                <a:cs typeface="Arial Narrow"/>
              </a:rPr>
              <a:t>the</a:t>
            </a:r>
            <a:r>
              <a:rPr sz="2200" spc="-60" dirty="0">
                <a:latin typeface="Arial Narrow"/>
                <a:cs typeface="Arial Narrow"/>
              </a:rPr>
              <a:t> </a:t>
            </a:r>
            <a:r>
              <a:rPr sz="2200" spc="225" dirty="0">
                <a:latin typeface="Arial Narrow"/>
                <a:cs typeface="Arial Narrow"/>
              </a:rPr>
              <a:t>'Dreams</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140" dirty="0">
                <a:latin typeface="Arial Narrow"/>
                <a:cs typeface="Arial Narrow"/>
              </a:rPr>
              <a:t>Realities'</a:t>
            </a:r>
            <a:r>
              <a:rPr sz="2200" spc="-60" dirty="0">
                <a:latin typeface="Arial Narrow"/>
                <a:cs typeface="Arial Narrow"/>
              </a:rPr>
              <a:t> </a:t>
            </a:r>
            <a:r>
              <a:rPr sz="2200" spc="210" dirty="0">
                <a:latin typeface="Arial Narrow"/>
                <a:cs typeface="Arial Narrow"/>
              </a:rPr>
              <a:t>portraits,</a:t>
            </a:r>
            <a:r>
              <a:rPr sz="2200" spc="-60" dirty="0">
                <a:latin typeface="Arial Narrow"/>
                <a:cs typeface="Arial Narrow"/>
              </a:rPr>
              <a:t> </a:t>
            </a:r>
            <a:r>
              <a:rPr sz="2200" spc="180" dirty="0">
                <a:latin typeface="Arial Narrow"/>
                <a:cs typeface="Arial Narrow"/>
              </a:rPr>
              <a:t>including </a:t>
            </a:r>
            <a:r>
              <a:rPr sz="2200" spc="170" dirty="0">
                <a:latin typeface="Arial Narrow"/>
                <a:cs typeface="Arial Narrow"/>
              </a:rPr>
              <a:t>his</a:t>
            </a:r>
            <a:r>
              <a:rPr sz="2200" spc="-65" dirty="0">
                <a:latin typeface="Arial Narrow"/>
                <a:cs typeface="Arial Narrow"/>
              </a:rPr>
              <a:t> </a:t>
            </a:r>
            <a:r>
              <a:rPr sz="2200" spc="200" dirty="0">
                <a:latin typeface="Arial Narrow"/>
                <a:cs typeface="Arial Narrow"/>
              </a:rPr>
              <a:t>own.</a:t>
            </a:r>
            <a:endParaRPr sz="2200">
              <a:latin typeface="Arial Narrow"/>
              <a:cs typeface="Arial Narrow"/>
            </a:endParaRPr>
          </a:p>
          <a:p>
            <a:pPr marL="12700" marR="5715">
              <a:lnSpc>
                <a:spcPct val="117500"/>
              </a:lnSpc>
              <a:spcBef>
                <a:spcPts val="1764"/>
              </a:spcBef>
            </a:pPr>
            <a:r>
              <a:rPr sz="2200" spc="180" dirty="0">
                <a:latin typeface="Arial Narrow"/>
                <a:cs typeface="Arial Narrow"/>
              </a:rPr>
              <a:t>Stephen's</a:t>
            </a:r>
            <a:r>
              <a:rPr sz="2200" spc="-55" dirty="0">
                <a:latin typeface="Arial Narrow"/>
                <a:cs typeface="Arial Narrow"/>
              </a:rPr>
              <a:t> </a:t>
            </a:r>
            <a:r>
              <a:rPr sz="2200" spc="270" dirty="0">
                <a:latin typeface="Arial Narrow"/>
                <a:cs typeface="Arial Narrow"/>
              </a:rPr>
              <a:t>dream</a:t>
            </a:r>
            <a:r>
              <a:rPr sz="2200" spc="-50" dirty="0">
                <a:latin typeface="Arial Narrow"/>
                <a:cs typeface="Arial Narrow"/>
              </a:rPr>
              <a:t> </a:t>
            </a:r>
            <a:r>
              <a:rPr sz="2200" spc="135" dirty="0">
                <a:latin typeface="Arial Narrow"/>
                <a:cs typeface="Arial Narrow"/>
              </a:rPr>
              <a:t>is</a:t>
            </a:r>
            <a:r>
              <a:rPr sz="2200" spc="-50" dirty="0">
                <a:latin typeface="Arial Narrow"/>
                <a:cs typeface="Arial Narrow"/>
              </a:rPr>
              <a:t> </a:t>
            </a:r>
            <a:r>
              <a:rPr sz="2200" spc="240" dirty="0">
                <a:latin typeface="Arial Narrow"/>
                <a:cs typeface="Arial Narrow"/>
              </a:rPr>
              <a:t>to</a:t>
            </a:r>
            <a:r>
              <a:rPr sz="2200" spc="-50" dirty="0">
                <a:latin typeface="Arial Narrow"/>
                <a:cs typeface="Arial Narrow"/>
              </a:rPr>
              <a:t> </a:t>
            </a:r>
            <a:r>
              <a:rPr sz="2200" spc="215" dirty="0">
                <a:latin typeface="Arial Narrow"/>
                <a:cs typeface="Arial Narrow"/>
              </a:rPr>
              <a:t>safeguard</a:t>
            </a:r>
            <a:r>
              <a:rPr sz="2200" spc="-50" dirty="0">
                <a:latin typeface="Arial Narrow"/>
                <a:cs typeface="Arial Narrow"/>
              </a:rPr>
              <a:t> </a:t>
            </a:r>
            <a:r>
              <a:rPr sz="2200" spc="170" dirty="0">
                <a:latin typeface="Arial Narrow"/>
                <a:cs typeface="Arial Narrow"/>
              </a:rPr>
              <a:t>his</a:t>
            </a:r>
            <a:r>
              <a:rPr sz="2200" spc="-50" dirty="0">
                <a:latin typeface="Arial Narrow"/>
                <a:cs typeface="Arial Narrow"/>
              </a:rPr>
              <a:t> </a:t>
            </a:r>
            <a:r>
              <a:rPr sz="2200" spc="295" dirty="0">
                <a:latin typeface="Arial Narrow"/>
                <a:cs typeface="Arial Narrow"/>
              </a:rPr>
              <a:t>own</a:t>
            </a:r>
            <a:r>
              <a:rPr sz="2200" spc="-50" dirty="0">
                <a:latin typeface="Arial Narrow"/>
                <a:cs typeface="Arial Narrow"/>
              </a:rPr>
              <a:t> </a:t>
            </a:r>
            <a:r>
              <a:rPr sz="2200" spc="225" dirty="0">
                <a:latin typeface="Arial Narrow"/>
                <a:cs typeface="Arial Narrow"/>
              </a:rPr>
              <a:t>mental</a:t>
            </a:r>
            <a:r>
              <a:rPr sz="2200" spc="-50" dirty="0">
                <a:latin typeface="Arial Narrow"/>
                <a:cs typeface="Arial Narrow"/>
              </a:rPr>
              <a:t> </a:t>
            </a:r>
            <a:r>
              <a:rPr sz="2200" spc="200" dirty="0">
                <a:latin typeface="Arial Narrow"/>
                <a:cs typeface="Arial Narrow"/>
              </a:rPr>
              <a:t>health</a:t>
            </a:r>
            <a:r>
              <a:rPr sz="2200" spc="-50" dirty="0">
                <a:latin typeface="Arial Narrow"/>
                <a:cs typeface="Arial Narrow"/>
              </a:rPr>
              <a:t> </a:t>
            </a:r>
            <a:r>
              <a:rPr sz="2200" spc="190" dirty="0">
                <a:latin typeface="Arial Narrow"/>
                <a:cs typeface="Arial Narrow"/>
              </a:rPr>
              <a:t>long-</a:t>
            </a:r>
            <a:r>
              <a:rPr sz="2200" spc="235" dirty="0">
                <a:latin typeface="Arial Narrow"/>
                <a:cs typeface="Arial Narrow"/>
              </a:rPr>
              <a:t>term.</a:t>
            </a:r>
            <a:r>
              <a:rPr sz="2200" spc="-50" dirty="0">
                <a:latin typeface="Arial Narrow"/>
                <a:cs typeface="Arial Narrow"/>
              </a:rPr>
              <a:t> </a:t>
            </a:r>
            <a:r>
              <a:rPr sz="2200" spc="150" dirty="0">
                <a:latin typeface="Arial Narrow"/>
                <a:cs typeface="Arial Narrow"/>
              </a:rPr>
              <a:t>On </a:t>
            </a:r>
            <a:r>
              <a:rPr sz="2200" spc="220" dirty="0">
                <a:latin typeface="Arial Narrow"/>
                <a:cs typeface="Arial Narrow"/>
              </a:rPr>
              <a:t>the</a:t>
            </a:r>
            <a:r>
              <a:rPr sz="2200" spc="-65" dirty="0">
                <a:latin typeface="Arial Narrow"/>
                <a:cs typeface="Arial Narrow"/>
              </a:rPr>
              <a:t> </a:t>
            </a:r>
            <a:r>
              <a:rPr sz="2200" spc="175" dirty="0">
                <a:latin typeface="Arial Narrow"/>
                <a:cs typeface="Arial Narrow"/>
              </a:rPr>
              <a:t>advice</a:t>
            </a:r>
            <a:r>
              <a:rPr sz="2200" spc="-60"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170" dirty="0">
                <a:latin typeface="Arial Narrow"/>
                <a:cs typeface="Arial Narrow"/>
              </a:rPr>
              <a:t>his</a:t>
            </a:r>
            <a:r>
              <a:rPr sz="2200" spc="-60" dirty="0">
                <a:latin typeface="Arial Narrow"/>
                <a:cs typeface="Arial Narrow"/>
              </a:rPr>
              <a:t> </a:t>
            </a:r>
            <a:r>
              <a:rPr sz="2200" spc="235" dirty="0">
                <a:latin typeface="Arial Narrow"/>
                <a:cs typeface="Arial Narrow"/>
              </a:rPr>
              <a:t>Community</a:t>
            </a:r>
            <a:r>
              <a:rPr sz="2200" spc="-60" dirty="0">
                <a:latin typeface="Arial Narrow"/>
                <a:cs typeface="Arial Narrow"/>
              </a:rPr>
              <a:t> </a:t>
            </a:r>
            <a:r>
              <a:rPr sz="2200" spc="200" dirty="0">
                <a:latin typeface="Arial Narrow"/>
                <a:cs typeface="Arial Narrow"/>
              </a:rPr>
              <a:t>Development</a:t>
            </a:r>
            <a:r>
              <a:rPr sz="2200" spc="-60" dirty="0">
                <a:latin typeface="Arial Narrow"/>
                <a:cs typeface="Arial Narrow"/>
              </a:rPr>
              <a:t> </a:t>
            </a:r>
            <a:r>
              <a:rPr sz="2200" spc="190" dirty="0">
                <a:latin typeface="Arial Narrow"/>
                <a:cs typeface="Arial Narrow"/>
              </a:rPr>
              <a:t>Wellbeing</a:t>
            </a:r>
            <a:r>
              <a:rPr sz="2200" spc="-60" dirty="0">
                <a:latin typeface="Arial Narrow"/>
                <a:cs typeface="Arial Narrow"/>
              </a:rPr>
              <a:t> </a:t>
            </a:r>
            <a:r>
              <a:rPr sz="2200" spc="180" dirty="0">
                <a:latin typeface="Arial Narrow"/>
                <a:cs typeface="Arial Narrow"/>
              </a:rPr>
              <a:t>Group,</a:t>
            </a:r>
            <a:r>
              <a:rPr sz="2200" spc="-60" dirty="0">
                <a:latin typeface="Arial Narrow"/>
                <a:cs typeface="Arial Narrow"/>
              </a:rPr>
              <a:t> </a:t>
            </a:r>
            <a:r>
              <a:rPr sz="2200" spc="200" dirty="0">
                <a:latin typeface="Arial Narrow"/>
                <a:cs typeface="Arial Narrow"/>
              </a:rPr>
              <a:t>he</a:t>
            </a:r>
            <a:r>
              <a:rPr sz="2200" spc="-60" dirty="0">
                <a:latin typeface="Arial Narrow"/>
                <a:cs typeface="Arial Narrow"/>
              </a:rPr>
              <a:t> </a:t>
            </a:r>
            <a:r>
              <a:rPr sz="2200" spc="175" dirty="0">
                <a:latin typeface="Arial Narrow"/>
                <a:cs typeface="Arial Narrow"/>
              </a:rPr>
              <a:t>keeps </a:t>
            </a:r>
            <a:r>
              <a:rPr sz="2200" spc="200" dirty="0">
                <a:latin typeface="Arial Narrow"/>
                <a:cs typeface="Arial Narrow"/>
              </a:rPr>
              <a:t>a</a:t>
            </a:r>
            <a:r>
              <a:rPr sz="2200" spc="-65" dirty="0">
                <a:latin typeface="Arial Narrow"/>
                <a:cs typeface="Arial Narrow"/>
              </a:rPr>
              <a:t> </a:t>
            </a:r>
            <a:r>
              <a:rPr sz="2200" spc="210" dirty="0">
                <a:latin typeface="Arial Narrow"/>
                <a:cs typeface="Arial Narrow"/>
              </a:rPr>
              <a:t>journal</a:t>
            </a:r>
            <a:r>
              <a:rPr sz="2200" spc="-60"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170" dirty="0">
                <a:latin typeface="Arial Narrow"/>
                <a:cs typeface="Arial Narrow"/>
              </a:rPr>
              <a:t>positive</a:t>
            </a:r>
            <a:r>
              <a:rPr sz="2200" spc="-60" dirty="0">
                <a:latin typeface="Arial Narrow"/>
                <a:cs typeface="Arial Narrow"/>
              </a:rPr>
              <a:t> </a:t>
            </a:r>
            <a:r>
              <a:rPr sz="2200" spc="185" dirty="0">
                <a:latin typeface="Arial Narrow"/>
                <a:cs typeface="Arial Narrow"/>
              </a:rPr>
              <a:t>events</a:t>
            </a:r>
            <a:r>
              <a:rPr sz="2200" spc="-60" dirty="0">
                <a:latin typeface="Arial Narrow"/>
                <a:cs typeface="Arial Narrow"/>
              </a:rPr>
              <a:t> </a:t>
            </a:r>
            <a:r>
              <a:rPr sz="2200" spc="180" dirty="0">
                <a:latin typeface="Arial Narrow"/>
                <a:cs typeface="Arial Narrow"/>
              </a:rPr>
              <a:t>in</a:t>
            </a:r>
            <a:r>
              <a:rPr sz="2200" spc="-65" dirty="0">
                <a:latin typeface="Arial Narrow"/>
                <a:cs typeface="Arial Narrow"/>
              </a:rPr>
              <a:t> </a:t>
            </a:r>
            <a:r>
              <a:rPr sz="2200" spc="170" dirty="0">
                <a:latin typeface="Arial Narrow"/>
                <a:cs typeface="Arial Narrow"/>
              </a:rPr>
              <a:t>his</a:t>
            </a:r>
            <a:r>
              <a:rPr sz="2200" spc="-60" dirty="0">
                <a:latin typeface="Arial Narrow"/>
                <a:cs typeface="Arial Narrow"/>
              </a:rPr>
              <a:t> </a:t>
            </a:r>
            <a:r>
              <a:rPr sz="2200" spc="140" dirty="0">
                <a:latin typeface="Arial Narrow"/>
                <a:cs typeface="Arial Narrow"/>
              </a:rPr>
              <a:t>life</a:t>
            </a:r>
            <a:r>
              <a:rPr sz="2200" spc="-60" dirty="0">
                <a:latin typeface="Arial Narrow"/>
                <a:cs typeface="Arial Narrow"/>
              </a:rPr>
              <a:t> </a:t>
            </a:r>
            <a:r>
              <a:rPr sz="2200" spc="175" dirty="0">
                <a:latin typeface="Arial Narrow"/>
                <a:cs typeface="Arial Narrow"/>
              </a:rPr>
              <a:t>as</a:t>
            </a:r>
            <a:r>
              <a:rPr sz="2200" spc="-60" dirty="0">
                <a:latin typeface="Arial Narrow"/>
                <a:cs typeface="Arial Narrow"/>
              </a:rPr>
              <a:t> </a:t>
            </a:r>
            <a:r>
              <a:rPr sz="2200" spc="195" dirty="0">
                <a:latin typeface="Arial Narrow"/>
                <a:cs typeface="Arial Narrow"/>
              </a:rPr>
              <a:t>they</a:t>
            </a:r>
            <a:r>
              <a:rPr sz="2200" spc="-60" dirty="0">
                <a:latin typeface="Arial Narrow"/>
                <a:cs typeface="Arial Narrow"/>
              </a:rPr>
              <a:t> </a:t>
            </a:r>
            <a:r>
              <a:rPr sz="2200" spc="250" dirty="0">
                <a:latin typeface="Arial Narrow"/>
                <a:cs typeface="Arial Narrow"/>
              </a:rPr>
              <a:t>occur</a:t>
            </a:r>
            <a:r>
              <a:rPr sz="2200" spc="-60" dirty="0">
                <a:latin typeface="Arial Narrow"/>
                <a:cs typeface="Arial Narrow"/>
              </a:rPr>
              <a:t> </a:t>
            </a:r>
            <a:r>
              <a:rPr sz="2200" spc="225" dirty="0">
                <a:latin typeface="Arial Narrow"/>
                <a:cs typeface="Arial Narrow"/>
              </a:rPr>
              <a:t>and</a:t>
            </a:r>
            <a:r>
              <a:rPr sz="2200" spc="-65" dirty="0">
                <a:latin typeface="Arial Narrow"/>
                <a:cs typeface="Arial Narrow"/>
              </a:rPr>
              <a:t> </a:t>
            </a:r>
            <a:r>
              <a:rPr sz="2200" spc="190" dirty="0">
                <a:latin typeface="Arial Narrow"/>
                <a:cs typeface="Arial Narrow"/>
              </a:rPr>
              <a:t>this</a:t>
            </a:r>
            <a:r>
              <a:rPr sz="2200" spc="-60" dirty="0">
                <a:latin typeface="Arial Narrow"/>
                <a:cs typeface="Arial Narrow"/>
              </a:rPr>
              <a:t> </a:t>
            </a:r>
            <a:r>
              <a:rPr sz="2200" spc="225" dirty="0">
                <a:latin typeface="Arial Narrow"/>
                <a:cs typeface="Arial Narrow"/>
              </a:rPr>
              <a:t>book</a:t>
            </a:r>
            <a:r>
              <a:rPr sz="2200" spc="-60" dirty="0">
                <a:latin typeface="Arial Narrow"/>
                <a:cs typeface="Arial Narrow"/>
              </a:rPr>
              <a:t> </a:t>
            </a:r>
            <a:r>
              <a:rPr sz="2200" spc="110" dirty="0">
                <a:latin typeface="Arial Narrow"/>
                <a:cs typeface="Arial Narrow"/>
              </a:rPr>
              <a:t>is </a:t>
            </a:r>
            <a:r>
              <a:rPr sz="2200" spc="260" dirty="0">
                <a:latin typeface="Arial Narrow"/>
                <a:cs typeface="Arial Narrow"/>
              </a:rPr>
              <a:t>shown</a:t>
            </a:r>
            <a:r>
              <a:rPr sz="2200" spc="-70" dirty="0">
                <a:latin typeface="Arial Narrow"/>
                <a:cs typeface="Arial Narrow"/>
              </a:rPr>
              <a:t> </a:t>
            </a:r>
            <a:r>
              <a:rPr sz="2200" spc="180" dirty="0">
                <a:latin typeface="Arial Narrow"/>
                <a:cs typeface="Arial Narrow"/>
              </a:rPr>
              <a:t>in</a:t>
            </a:r>
            <a:r>
              <a:rPr sz="2200" spc="-65" dirty="0">
                <a:latin typeface="Arial Narrow"/>
                <a:cs typeface="Arial Narrow"/>
              </a:rPr>
              <a:t> </a:t>
            </a:r>
            <a:r>
              <a:rPr sz="2200" spc="170" dirty="0">
                <a:latin typeface="Arial Narrow"/>
                <a:cs typeface="Arial Narrow"/>
              </a:rPr>
              <a:t>his</a:t>
            </a:r>
            <a:r>
              <a:rPr sz="2200" spc="-65" dirty="0">
                <a:latin typeface="Arial Narrow"/>
                <a:cs typeface="Arial Narrow"/>
              </a:rPr>
              <a:t> </a:t>
            </a:r>
            <a:r>
              <a:rPr sz="2200" spc="210" dirty="0">
                <a:latin typeface="Arial Narrow"/>
                <a:cs typeface="Arial Narrow"/>
              </a:rPr>
              <a:t>portrait.</a:t>
            </a:r>
            <a:endParaRPr sz="2200">
              <a:latin typeface="Arial Narrow"/>
              <a:cs typeface="Arial Narrow"/>
            </a:endParaRPr>
          </a:p>
          <a:p>
            <a:pPr marL="12700" marR="224154">
              <a:lnSpc>
                <a:spcPct val="117500"/>
              </a:lnSpc>
              <a:spcBef>
                <a:spcPts val="1760"/>
              </a:spcBef>
            </a:pPr>
            <a:r>
              <a:rPr sz="2200" spc="195" dirty="0">
                <a:latin typeface="Arial Narrow"/>
                <a:cs typeface="Arial Narrow"/>
              </a:rPr>
              <a:t>Stephen</a:t>
            </a:r>
            <a:r>
              <a:rPr sz="2200" spc="-60" dirty="0">
                <a:latin typeface="Arial Narrow"/>
                <a:cs typeface="Arial Narrow"/>
              </a:rPr>
              <a:t> </a:t>
            </a:r>
            <a:r>
              <a:rPr sz="2200" spc="220" dirty="0">
                <a:latin typeface="Arial Narrow"/>
                <a:cs typeface="Arial Narrow"/>
              </a:rPr>
              <a:t>can</a:t>
            </a:r>
            <a:r>
              <a:rPr sz="2200" spc="-60" dirty="0">
                <a:latin typeface="Arial Narrow"/>
                <a:cs typeface="Arial Narrow"/>
              </a:rPr>
              <a:t> </a:t>
            </a:r>
            <a:r>
              <a:rPr sz="2200" spc="175" dirty="0">
                <a:latin typeface="Arial Narrow"/>
                <a:cs typeface="Arial Narrow"/>
              </a:rPr>
              <a:t>only</a:t>
            </a:r>
            <a:r>
              <a:rPr sz="2200" spc="-60" dirty="0">
                <a:latin typeface="Arial Narrow"/>
                <a:cs typeface="Arial Narrow"/>
              </a:rPr>
              <a:t> </a:t>
            </a:r>
            <a:r>
              <a:rPr sz="2200" spc="235" dirty="0">
                <a:latin typeface="Arial Narrow"/>
                <a:cs typeface="Arial Narrow"/>
              </a:rPr>
              <a:t>garden</a:t>
            </a:r>
            <a:r>
              <a:rPr sz="2200" spc="-60" dirty="0">
                <a:latin typeface="Arial Narrow"/>
                <a:cs typeface="Arial Narrow"/>
              </a:rPr>
              <a:t> </a:t>
            </a:r>
            <a:r>
              <a:rPr sz="2200" spc="240" dirty="0">
                <a:latin typeface="Arial Narrow"/>
                <a:cs typeface="Arial Narrow"/>
              </a:rPr>
              <a:t>part-</a:t>
            </a:r>
            <a:r>
              <a:rPr sz="2200" spc="235" dirty="0">
                <a:latin typeface="Arial Narrow"/>
                <a:cs typeface="Arial Narrow"/>
              </a:rPr>
              <a:t>time</a:t>
            </a:r>
            <a:r>
              <a:rPr sz="2200" spc="-60" dirty="0">
                <a:latin typeface="Arial Narrow"/>
                <a:cs typeface="Arial Narrow"/>
              </a:rPr>
              <a:t> </a:t>
            </a:r>
            <a:r>
              <a:rPr sz="2200" spc="200" dirty="0">
                <a:latin typeface="Arial Narrow"/>
                <a:cs typeface="Arial Narrow"/>
              </a:rPr>
              <a:t>due</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04" dirty="0">
                <a:latin typeface="Arial Narrow"/>
                <a:cs typeface="Arial Narrow"/>
              </a:rPr>
              <a:t>long</a:t>
            </a:r>
            <a:r>
              <a:rPr sz="2200" spc="-60" dirty="0">
                <a:latin typeface="Arial Narrow"/>
                <a:cs typeface="Arial Narrow"/>
              </a:rPr>
              <a:t> </a:t>
            </a:r>
            <a:r>
              <a:rPr sz="2200" spc="135" dirty="0">
                <a:latin typeface="Arial Narrow"/>
                <a:cs typeface="Arial Narrow"/>
              </a:rPr>
              <a:t>Covid.</a:t>
            </a:r>
            <a:r>
              <a:rPr sz="2200" spc="-60" dirty="0">
                <a:latin typeface="Arial Narrow"/>
                <a:cs typeface="Arial Narrow"/>
              </a:rPr>
              <a:t> </a:t>
            </a:r>
            <a:r>
              <a:rPr sz="2200" spc="170" dirty="0">
                <a:latin typeface="Arial Narrow"/>
                <a:cs typeface="Arial Narrow"/>
              </a:rPr>
              <a:t>His</a:t>
            </a:r>
            <a:r>
              <a:rPr sz="2200" spc="-60" dirty="0">
                <a:latin typeface="Arial Narrow"/>
                <a:cs typeface="Arial Narrow"/>
              </a:rPr>
              <a:t> </a:t>
            </a:r>
            <a:r>
              <a:rPr sz="2200" spc="220" dirty="0">
                <a:latin typeface="Arial Narrow"/>
                <a:cs typeface="Arial Narrow"/>
              </a:rPr>
              <a:t>income </a:t>
            </a:r>
            <a:r>
              <a:rPr sz="2200" spc="180" dirty="0">
                <a:latin typeface="Arial Narrow"/>
                <a:cs typeface="Arial Narrow"/>
              </a:rPr>
              <a:t>includes</a:t>
            </a:r>
            <a:r>
              <a:rPr sz="2200" spc="-60" dirty="0">
                <a:latin typeface="Arial Narrow"/>
                <a:cs typeface="Arial Narrow"/>
              </a:rPr>
              <a:t> </a:t>
            </a:r>
            <a:r>
              <a:rPr sz="2200" spc="190" dirty="0">
                <a:latin typeface="Arial Narrow"/>
                <a:cs typeface="Arial Narrow"/>
              </a:rPr>
              <a:t>Universal</a:t>
            </a:r>
            <a:r>
              <a:rPr sz="2200" spc="-55" dirty="0">
                <a:latin typeface="Arial Narrow"/>
                <a:cs typeface="Arial Narrow"/>
              </a:rPr>
              <a:t> </a:t>
            </a:r>
            <a:r>
              <a:rPr sz="2200" spc="204" dirty="0">
                <a:latin typeface="Arial Narrow"/>
                <a:cs typeface="Arial Narrow"/>
              </a:rPr>
              <a:t>Credit</a:t>
            </a:r>
            <a:r>
              <a:rPr sz="2200" spc="-60"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235" dirty="0">
                <a:latin typeface="Arial Narrow"/>
                <a:cs typeface="Arial Narrow"/>
              </a:rPr>
              <a:t>some</a:t>
            </a:r>
            <a:r>
              <a:rPr sz="2200" spc="-55" dirty="0">
                <a:latin typeface="Arial Narrow"/>
                <a:cs typeface="Arial Narrow"/>
              </a:rPr>
              <a:t> </a:t>
            </a:r>
            <a:r>
              <a:rPr sz="2200" spc="254" dirty="0">
                <a:latin typeface="Arial Narrow"/>
                <a:cs typeface="Arial Narrow"/>
              </a:rPr>
              <a:t>months</a:t>
            </a:r>
            <a:r>
              <a:rPr sz="2200" spc="-60" dirty="0">
                <a:latin typeface="Arial Narrow"/>
                <a:cs typeface="Arial Narrow"/>
              </a:rPr>
              <a:t> </a:t>
            </a:r>
            <a:r>
              <a:rPr sz="2200" spc="170" dirty="0">
                <a:latin typeface="Arial Narrow"/>
                <a:cs typeface="Arial Narrow"/>
              </a:rPr>
              <a:t>his</a:t>
            </a:r>
            <a:r>
              <a:rPr sz="2200" spc="-55" dirty="0">
                <a:latin typeface="Arial Narrow"/>
                <a:cs typeface="Arial Narrow"/>
              </a:rPr>
              <a:t> </a:t>
            </a:r>
            <a:r>
              <a:rPr sz="2200" spc="204" dirty="0">
                <a:latin typeface="Arial Narrow"/>
                <a:cs typeface="Arial Narrow"/>
              </a:rPr>
              <a:t>total</a:t>
            </a:r>
            <a:r>
              <a:rPr sz="2200" spc="-55" dirty="0">
                <a:latin typeface="Arial Narrow"/>
                <a:cs typeface="Arial Narrow"/>
              </a:rPr>
              <a:t> </a:t>
            </a:r>
            <a:r>
              <a:rPr sz="2200" spc="229" dirty="0">
                <a:latin typeface="Arial Narrow"/>
                <a:cs typeface="Arial Narrow"/>
              </a:rPr>
              <a:t>income</a:t>
            </a:r>
            <a:r>
              <a:rPr sz="2200" spc="-60" dirty="0">
                <a:latin typeface="Arial Narrow"/>
                <a:cs typeface="Arial Narrow"/>
              </a:rPr>
              <a:t> </a:t>
            </a:r>
            <a:r>
              <a:rPr sz="2200" spc="135" dirty="0">
                <a:latin typeface="Arial Narrow"/>
                <a:cs typeface="Arial Narrow"/>
              </a:rPr>
              <a:t>is</a:t>
            </a:r>
            <a:r>
              <a:rPr sz="2200" spc="-55" dirty="0">
                <a:latin typeface="Arial Narrow"/>
                <a:cs typeface="Arial Narrow"/>
              </a:rPr>
              <a:t> </a:t>
            </a:r>
            <a:r>
              <a:rPr sz="2200" spc="229" dirty="0">
                <a:latin typeface="Arial Narrow"/>
                <a:cs typeface="Arial Narrow"/>
              </a:rPr>
              <a:t>£340 </a:t>
            </a:r>
            <a:r>
              <a:rPr sz="2200" spc="-30" dirty="0">
                <a:latin typeface="Arial Narrow"/>
                <a:cs typeface="Arial Narrow"/>
              </a:rPr>
              <a:t>(£11.18</a:t>
            </a:r>
            <a:r>
              <a:rPr sz="2200" spc="-70" dirty="0">
                <a:latin typeface="Arial Narrow"/>
                <a:cs typeface="Arial Narrow"/>
              </a:rPr>
              <a:t> </a:t>
            </a:r>
            <a:r>
              <a:rPr sz="2200" spc="250" dirty="0">
                <a:latin typeface="Arial Narrow"/>
                <a:cs typeface="Arial Narrow"/>
              </a:rPr>
              <a:t>per</a:t>
            </a:r>
            <a:r>
              <a:rPr sz="2200" spc="-65" dirty="0">
                <a:latin typeface="Arial Narrow"/>
                <a:cs typeface="Arial Narrow"/>
              </a:rPr>
              <a:t> </a:t>
            </a:r>
            <a:r>
              <a:rPr sz="2200" spc="110" dirty="0">
                <a:latin typeface="Arial Narrow"/>
                <a:cs typeface="Arial Narrow"/>
              </a:rPr>
              <a:t>day).</a:t>
            </a:r>
            <a:endParaRPr sz="2200">
              <a:latin typeface="Arial Narrow"/>
              <a:cs typeface="Arial Narrow"/>
            </a:endParaRPr>
          </a:p>
          <a:p>
            <a:pPr marL="12700" marR="341630" algn="just">
              <a:lnSpc>
                <a:spcPct val="117500"/>
              </a:lnSpc>
              <a:spcBef>
                <a:spcPts val="1764"/>
              </a:spcBef>
            </a:pPr>
            <a:r>
              <a:rPr sz="2200" spc="160" dirty="0">
                <a:latin typeface="Arial Narrow"/>
                <a:cs typeface="Arial Narrow"/>
              </a:rPr>
              <a:t>Living</a:t>
            </a:r>
            <a:r>
              <a:rPr sz="2200" spc="-55" dirty="0">
                <a:latin typeface="Arial Narrow"/>
                <a:cs typeface="Arial Narrow"/>
              </a:rPr>
              <a:t> </a:t>
            </a:r>
            <a:r>
              <a:rPr sz="2200" spc="235" dirty="0">
                <a:latin typeface="Arial Narrow"/>
                <a:cs typeface="Arial Narrow"/>
              </a:rPr>
              <a:t>on</a:t>
            </a:r>
            <a:r>
              <a:rPr sz="2200" spc="-50" dirty="0">
                <a:latin typeface="Arial Narrow"/>
                <a:cs typeface="Arial Narrow"/>
              </a:rPr>
              <a:t> </a:t>
            </a:r>
            <a:r>
              <a:rPr sz="2200" spc="220" dirty="0">
                <a:latin typeface="Arial Narrow"/>
                <a:cs typeface="Arial Narrow"/>
              </a:rPr>
              <a:t>the</a:t>
            </a:r>
            <a:r>
              <a:rPr sz="2200" spc="-55" dirty="0">
                <a:latin typeface="Arial Narrow"/>
                <a:cs typeface="Arial Narrow"/>
              </a:rPr>
              <a:t> </a:t>
            </a:r>
            <a:r>
              <a:rPr sz="2200" spc="210" dirty="0">
                <a:latin typeface="Arial Narrow"/>
                <a:cs typeface="Arial Narrow"/>
              </a:rPr>
              <a:t>frontline</a:t>
            </a:r>
            <a:r>
              <a:rPr sz="2200" spc="-50" dirty="0">
                <a:latin typeface="Arial Narrow"/>
                <a:cs typeface="Arial Narrow"/>
              </a:rPr>
              <a:t> </a:t>
            </a:r>
            <a:r>
              <a:rPr sz="2200" spc="210" dirty="0">
                <a:latin typeface="Arial Narrow"/>
                <a:cs typeface="Arial Narrow"/>
              </a:rPr>
              <a:t>of</a:t>
            </a:r>
            <a:r>
              <a:rPr sz="2200" spc="-55" dirty="0">
                <a:latin typeface="Arial Narrow"/>
                <a:cs typeface="Arial Narrow"/>
              </a:rPr>
              <a:t> </a:t>
            </a:r>
            <a:r>
              <a:rPr sz="2200" spc="210" dirty="0">
                <a:latin typeface="Arial Narrow"/>
                <a:cs typeface="Arial Narrow"/>
              </a:rPr>
              <a:t>poverty</a:t>
            </a:r>
            <a:r>
              <a:rPr sz="2200" spc="-50" dirty="0">
                <a:latin typeface="Arial Narrow"/>
                <a:cs typeface="Arial Narrow"/>
              </a:rPr>
              <a:t> </a:t>
            </a:r>
            <a:r>
              <a:rPr sz="2200" spc="229" dirty="0">
                <a:latin typeface="Arial Narrow"/>
                <a:cs typeface="Arial Narrow"/>
              </a:rPr>
              <a:t>means</a:t>
            </a:r>
            <a:r>
              <a:rPr sz="2200" spc="-55" dirty="0">
                <a:latin typeface="Arial Narrow"/>
                <a:cs typeface="Arial Narrow"/>
              </a:rPr>
              <a:t> </a:t>
            </a:r>
            <a:r>
              <a:rPr sz="2200" spc="180" dirty="0">
                <a:latin typeface="Arial Narrow"/>
                <a:cs typeface="Arial Narrow"/>
              </a:rPr>
              <a:t>Stephen's</a:t>
            </a:r>
            <a:r>
              <a:rPr sz="2200" spc="-50" dirty="0">
                <a:latin typeface="Arial Narrow"/>
                <a:cs typeface="Arial Narrow"/>
              </a:rPr>
              <a:t> </a:t>
            </a:r>
            <a:r>
              <a:rPr sz="2200" spc="185" dirty="0">
                <a:latin typeface="Arial Narrow"/>
                <a:cs typeface="Arial Narrow"/>
              </a:rPr>
              <a:t>reality</a:t>
            </a:r>
            <a:r>
              <a:rPr sz="2200" spc="-55" dirty="0">
                <a:latin typeface="Arial Narrow"/>
                <a:cs typeface="Arial Narrow"/>
              </a:rPr>
              <a:t> </a:t>
            </a:r>
            <a:r>
              <a:rPr sz="2200" spc="135" dirty="0">
                <a:latin typeface="Arial Narrow"/>
                <a:cs typeface="Arial Narrow"/>
              </a:rPr>
              <a:t>is</a:t>
            </a:r>
            <a:r>
              <a:rPr sz="2200" spc="-50" dirty="0">
                <a:latin typeface="Arial Narrow"/>
                <a:cs typeface="Arial Narrow"/>
              </a:rPr>
              <a:t> </a:t>
            </a:r>
            <a:r>
              <a:rPr sz="2200" spc="235" dirty="0">
                <a:latin typeface="Arial Narrow"/>
                <a:cs typeface="Arial Narrow"/>
              </a:rPr>
              <a:t>that</a:t>
            </a:r>
            <a:r>
              <a:rPr sz="2200" spc="-55" dirty="0">
                <a:latin typeface="Arial Narrow"/>
                <a:cs typeface="Arial Narrow"/>
              </a:rPr>
              <a:t> </a:t>
            </a:r>
            <a:r>
              <a:rPr sz="2200" spc="175" dirty="0">
                <a:latin typeface="Arial Narrow"/>
                <a:cs typeface="Arial Narrow"/>
              </a:rPr>
              <a:t>he </a:t>
            </a:r>
            <a:r>
              <a:rPr sz="2200" spc="229" dirty="0">
                <a:latin typeface="Arial Narrow"/>
                <a:cs typeface="Arial Narrow"/>
              </a:rPr>
              <a:t>cannot</a:t>
            </a:r>
            <a:r>
              <a:rPr sz="2200" spc="-65" dirty="0">
                <a:latin typeface="Arial Narrow"/>
                <a:cs typeface="Arial Narrow"/>
              </a:rPr>
              <a:t> </a:t>
            </a:r>
            <a:r>
              <a:rPr sz="2200" spc="235" dirty="0">
                <a:latin typeface="Arial Narrow"/>
                <a:cs typeface="Arial Narrow"/>
              </a:rPr>
              <a:t>afford</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60" dirty="0">
                <a:latin typeface="Arial Narrow"/>
                <a:cs typeface="Arial Narrow"/>
              </a:rPr>
              <a:t>rewire</a:t>
            </a:r>
            <a:r>
              <a:rPr sz="2200" spc="-65" dirty="0">
                <a:latin typeface="Arial Narrow"/>
                <a:cs typeface="Arial Narrow"/>
              </a:rPr>
              <a:t> </a:t>
            </a:r>
            <a:r>
              <a:rPr sz="2200" spc="220" dirty="0">
                <a:latin typeface="Arial Narrow"/>
                <a:cs typeface="Arial Narrow"/>
              </a:rPr>
              <a:t>the</a:t>
            </a:r>
            <a:r>
              <a:rPr sz="2200" spc="-60" dirty="0">
                <a:latin typeface="Arial Narrow"/>
                <a:cs typeface="Arial Narrow"/>
              </a:rPr>
              <a:t> </a:t>
            </a:r>
            <a:r>
              <a:rPr sz="2200" spc="190" dirty="0">
                <a:latin typeface="Arial Narrow"/>
                <a:cs typeface="Arial Narrow"/>
              </a:rPr>
              <a:t>family</a:t>
            </a:r>
            <a:r>
              <a:rPr sz="2200" spc="-60" dirty="0">
                <a:latin typeface="Arial Narrow"/>
                <a:cs typeface="Arial Narrow"/>
              </a:rPr>
              <a:t> </a:t>
            </a:r>
            <a:r>
              <a:rPr sz="2200" spc="260" dirty="0">
                <a:latin typeface="Arial Narrow"/>
                <a:cs typeface="Arial Narrow"/>
              </a:rPr>
              <a:t>home</a:t>
            </a:r>
            <a:r>
              <a:rPr sz="2200" spc="-60" dirty="0">
                <a:latin typeface="Arial Narrow"/>
                <a:cs typeface="Arial Narrow"/>
              </a:rPr>
              <a:t> </a:t>
            </a:r>
            <a:r>
              <a:rPr sz="2200" spc="270" dirty="0">
                <a:latin typeface="Arial Narrow"/>
                <a:cs typeface="Arial Narrow"/>
              </a:rPr>
              <a:t>where</a:t>
            </a:r>
            <a:r>
              <a:rPr sz="2200" spc="-65" dirty="0">
                <a:latin typeface="Arial Narrow"/>
                <a:cs typeface="Arial Narrow"/>
              </a:rPr>
              <a:t> </a:t>
            </a:r>
            <a:r>
              <a:rPr sz="2200" spc="200" dirty="0">
                <a:latin typeface="Arial Narrow"/>
                <a:cs typeface="Arial Narrow"/>
              </a:rPr>
              <a:t>he</a:t>
            </a:r>
            <a:r>
              <a:rPr sz="2200" spc="-60" dirty="0">
                <a:latin typeface="Arial Narrow"/>
                <a:cs typeface="Arial Narrow"/>
              </a:rPr>
              <a:t> </a:t>
            </a:r>
            <a:r>
              <a:rPr sz="2200" spc="110" dirty="0">
                <a:latin typeface="Arial Narrow"/>
                <a:cs typeface="Arial Narrow"/>
              </a:rPr>
              <a:t>lives.</a:t>
            </a:r>
            <a:r>
              <a:rPr sz="2200" spc="-60" dirty="0">
                <a:latin typeface="Arial Narrow"/>
                <a:cs typeface="Arial Narrow"/>
              </a:rPr>
              <a:t> </a:t>
            </a:r>
            <a:r>
              <a:rPr sz="2200" spc="204" dirty="0">
                <a:latin typeface="Arial Narrow"/>
                <a:cs typeface="Arial Narrow"/>
              </a:rPr>
              <a:t>There</a:t>
            </a:r>
            <a:r>
              <a:rPr sz="2200" spc="-65" dirty="0">
                <a:latin typeface="Arial Narrow"/>
                <a:cs typeface="Arial Narrow"/>
              </a:rPr>
              <a:t> </a:t>
            </a:r>
            <a:r>
              <a:rPr sz="2200" spc="135" dirty="0">
                <a:latin typeface="Arial Narrow"/>
                <a:cs typeface="Arial Narrow"/>
              </a:rPr>
              <a:t>is</a:t>
            </a:r>
            <a:r>
              <a:rPr sz="2200" spc="-60" dirty="0">
                <a:latin typeface="Arial Narrow"/>
                <a:cs typeface="Arial Narrow"/>
              </a:rPr>
              <a:t> </a:t>
            </a:r>
            <a:r>
              <a:rPr sz="2200" spc="210" dirty="0">
                <a:latin typeface="Arial Narrow"/>
                <a:cs typeface="Arial Narrow"/>
              </a:rPr>
              <a:t>no </a:t>
            </a:r>
            <a:r>
              <a:rPr sz="2200" spc="195" dirty="0">
                <a:latin typeface="Arial Narrow"/>
                <a:cs typeface="Arial Narrow"/>
              </a:rPr>
              <a:t>gas</a:t>
            </a:r>
            <a:r>
              <a:rPr sz="2200" spc="-70" dirty="0">
                <a:latin typeface="Arial Narrow"/>
                <a:cs typeface="Arial Narrow"/>
              </a:rPr>
              <a:t> </a:t>
            </a:r>
            <a:r>
              <a:rPr sz="2200" spc="295" dirty="0">
                <a:latin typeface="Arial Narrow"/>
                <a:cs typeface="Arial Narrow"/>
              </a:rPr>
              <a:t>or</a:t>
            </a:r>
            <a:r>
              <a:rPr sz="2200" spc="-65" dirty="0">
                <a:latin typeface="Arial Narrow"/>
                <a:cs typeface="Arial Narrow"/>
              </a:rPr>
              <a:t> </a:t>
            </a:r>
            <a:r>
              <a:rPr sz="2200" spc="175" dirty="0">
                <a:latin typeface="Arial Narrow"/>
                <a:cs typeface="Arial Narrow"/>
              </a:rPr>
              <a:t>electricity.</a:t>
            </a:r>
            <a:r>
              <a:rPr sz="2200" spc="-65" dirty="0">
                <a:latin typeface="Arial Narrow"/>
                <a:cs typeface="Arial Narrow"/>
              </a:rPr>
              <a:t> </a:t>
            </a:r>
            <a:r>
              <a:rPr sz="2200" spc="170" dirty="0">
                <a:latin typeface="Arial Narrow"/>
                <a:cs typeface="Arial Narrow"/>
              </a:rPr>
              <a:t>His</a:t>
            </a:r>
            <a:r>
              <a:rPr sz="2200" spc="-65" dirty="0">
                <a:latin typeface="Arial Narrow"/>
                <a:cs typeface="Arial Narrow"/>
              </a:rPr>
              <a:t> </a:t>
            </a:r>
            <a:r>
              <a:rPr sz="2200" spc="200" dirty="0">
                <a:latin typeface="Arial Narrow"/>
                <a:cs typeface="Arial Narrow"/>
              </a:rPr>
              <a:t>house</a:t>
            </a:r>
            <a:r>
              <a:rPr sz="2200" spc="-65" dirty="0">
                <a:latin typeface="Arial Narrow"/>
                <a:cs typeface="Arial Narrow"/>
              </a:rPr>
              <a:t> </a:t>
            </a:r>
            <a:r>
              <a:rPr sz="2200" spc="135" dirty="0">
                <a:latin typeface="Arial Narrow"/>
                <a:cs typeface="Arial Narrow"/>
              </a:rPr>
              <a:t>is</a:t>
            </a:r>
            <a:r>
              <a:rPr sz="2200" spc="-65" dirty="0">
                <a:latin typeface="Arial Narrow"/>
                <a:cs typeface="Arial Narrow"/>
              </a:rPr>
              <a:t> </a:t>
            </a:r>
            <a:r>
              <a:rPr sz="2200" spc="254" dirty="0">
                <a:latin typeface="Arial Narrow"/>
                <a:cs typeface="Arial Narrow"/>
              </a:rPr>
              <a:t>dark</a:t>
            </a:r>
            <a:r>
              <a:rPr sz="2200" spc="-65" dirty="0">
                <a:latin typeface="Arial Narrow"/>
                <a:cs typeface="Arial Narrow"/>
              </a:rPr>
              <a:t> </a:t>
            </a:r>
            <a:r>
              <a:rPr sz="2200" spc="300" dirty="0">
                <a:latin typeface="Arial Narrow"/>
                <a:cs typeface="Arial Narrow"/>
              </a:rPr>
              <a:t>from</a:t>
            </a:r>
            <a:r>
              <a:rPr sz="2200" spc="-65" dirty="0">
                <a:latin typeface="Arial Narrow"/>
                <a:cs typeface="Arial Narrow"/>
              </a:rPr>
              <a:t> </a:t>
            </a:r>
            <a:r>
              <a:rPr sz="2200" spc="155" dirty="0">
                <a:latin typeface="Arial Narrow"/>
                <a:cs typeface="Arial Narrow"/>
              </a:rPr>
              <a:t>sunset.</a:t>
            </a:r>
            <a:endParaRPr sz="2200">
              <a:latin typeface="Arial Narrow"/>
              <a:cs typeface="Arial Narrow"/>
            </a:endParaRPr>
          </a:p>
          <a:p>
            <a:pPr marL="12700" marR="227965">
              <a:lnSpc>
                <a:spcPct val="117500"/>
              </a:lnSpc>
              <a:spcBef>
                <a:spcPts val="1764"/>
              </a:spcBef>
            </a:pPr>
            <a:r>
              <a:rPr sz="2200" spc="265" dirty="0">
                <a:latin typeface="Arial Narrow"/>
                <a:cs typeface="Arial Narrow"/>
              </a:rPr>
              <a:t>From</a:t>
            </a:r>
            <a:r>
              <a:rPr sz="2200" spc="-60" dirty="0">
                <a:latin typeface="Arial Narrow"/>
                <a:cs typeface="Arial Narrow"/>
              </a:rPr>
              <a:t> </a:t>
            </a:r>
            <a:r>
              <a:rPr sz="2200" spc="220" dirty="0">
                <a:latin typeface="Arial Narrow"/>
                <a:cs typeface="Arial Narrow"/>
              </a:rPr>
              <a:t>the</a:t>
            </a:r>
            <a:r>
              <a:rPr sz="2200" spc="-60" dirty="0">
                <a:latin typeface="Arial Narrow"/>
                <a:cs typeface="Arial Narrow"/>
              </a:rPr>
              <a:t> </a:t>
            </a:r>
            <a:r>
              <a:rPr sz="2200" spc="275" dirty="0">
                <a:latin typeface="Arial Narrow"/>
                <a:cs typeface="Arial Narrow"/>
              </a:rPr>
              <a:t>new</a:t>
            </a:r>
            <a:r>
              <a:rPr sz="2200" spc="-55" dirty="0">
                <a:latin typeface="Arial Narrow"/>
                <a:cs typeface="Arial Narrow"/>
              </a:rPr>
              <a:t> </a:t>
            </a:r>
            <a:r>
              <a:rPr sz="2200" spc="200" dirty="0">
                <a:latin typeface="Arial Narrow"/>
                <a:cs typeface="Arial Narrow"/>
              </a:rPr>
              <a:t>Government,</a:t>
            </a:r>
            <a:r>
              <a:rPr sz="2200" spc="-60" dirty="0">
                <a:latin typeface="Arial Narrow"/>
                <a:cs typeface="Arial Narrow"/>
              </a:rPr>
              <a:t> </a:t>
            </a:r>
            <a:r>
              <a:rPr sz="2200" spc="195" dirty="0">
                <a:latin typeface="Arial Narrow"/>
                <a:cs typeface="Arial Narrow"/>
              </a:rPr>
              <a:t>Stephen</a:t>
            </a:r>
            <a:r>
              <a:rPr sz="2200" spc="-60" dirty="0">
                <a:latin typeface="Arial Narrow"/>
                <a:cs typeface="Arial Narrow"/>
              </a:rPr>
              <a:t> </a:t>
            </a:r>
            <a:r>
              <a:rPr sz="2200" spc="200" dirty="0">
                <a:latin typeface="Arial Narrow"/>
                <a:cs typeface="Arial Narrow"/>
              </a:rPr>
              <a:t>hopes</a:t>
            </a:r>
            <a:r>
              <a:rPr sz="2200" spc="-55"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290" dirty="0">
                <a:latin typeface="Arial Narrow"/>
                <a:cs typeface="Arial Narrow"/>
              </a:rPr>
              <a:t>more</a:t>
            </a:r>
            <a:r>
              <a:rPr sz="2200" spc="-55" dirty="0">
                <a:latin typeface="Arial Narrow"/>
                <a:cs typeface="Arial Narrow"/>
              </a:rPr>
              <a:t> </a:t>
            </a:r>
            <a:r>
              <a:rPr sz="2200" spc="210" dirty="0">
                <a:latin typeface="Arial Narrow"/>
                <a:cs typeface="Arial Narrow"/>
              </a:rPr>
              <a:t>understanding </a:t>
            </a:r>
            <a:r>
              <a:rPr sz="2200" spc="225" dirty="0">
                <a:latin typeface="Arial Narrow"/>
                <a:cs typeface="Arial Narrow"/>
              </a:rPr>
              <a:t>and</a:t>
            </a:r>
            <a:r>
              <a:rPr sz="2200" spc="-65" dirty="0">
                <a:latin typeface="Arial Narrow"/>
                <a:cs typeface="Arial Narrow"/>
              </a:rPr>
              <a:t> </a:t>
            </a:r>
            <a:r>
              <a:rPr sz="2200" spc="220" dirty="0">
                <a:latin typeface="Arial Narrow"/>
                <a:cs typeface="Arial Narrow"/>
              </a:rPr>
              <a:t>compassion</a:t>
            </a:r>
            <a:r>
              <a:rPr sz="2200" spc="-65" dirty="0">
                <a:latin typeface="Arial Narrow"/>
                <a:cs typeface="Arial Narrow"/>
              </a:rPr>
              <a:t> </a:t>
            </a:r>
            <a:r>
              <a:rPr sz="2200" spc="260" dirty="0">
                <a:latin typeface="Arial Narrow"/>
                <a:cs typeface="Arial Narrow"/>
              </a:rPr>
              <a:t>for</a:t>
            </a:r>
            <a:r>
              <a:rPr sz="2200" spc="-65" dirty="0">
                <a:latin typeface="Arial Narrow"/>
                <a:cs typeface="Arial Narrow"/>
              </a:rPr>
              <a:t> </a:t>
            </a:r>
            <a:r>
              <a:rPr sz="2200" spc="220" dirty="0">
                <a:latin typeface="Arial Narrow"/>
                <a:cs typeface="Arial Narrow"/>
              </a:rPr>
              <a:t>the</a:t>
            </a:r>
            <a:r>
              <a:rPr sz="2200" spc="-65" dirty="0">
                <a:latin typeface="Arial Narrow"/>
                <a:cs typeface="Arial Narrow"/>
              </a:rPr>
              <a:t> </a:t>
            </a:r>
            <a:r>
              <a:rPr sz="2200" spc="190" dirty="0">
                <a:latin typeface="Arial Narrow"/>
                <a:cs typeface="Arial Narrow"/>
              </a:rPr>
              <a:t>needs</a:t>
            </a:r>
            <a:r>
              <a:rPr sz="2200" spc="-65" dirty="0">
                <a:latin typeface="Arial Narrow"/>
                <a:cs typeface="Arial Narrow"/>
              </a:rPr>
              <a:t> </a:t>
            </a:r>
            <a:r>
              <a:rPr sz="2200" spc="210" dirty="0">
                <a:latin typeface="Arial Narrow"/>
                <a:cs typeface="Arial Narrow"/>
              </a:rPr>
              <a:t>of</a:t>
            </a:r>
            <a:r>
              <a:rPr sz="2200" spc="-65" dirty="0">
                <a:latin typeface="Arial Narrow"/>
                <a:cs typeface="Arial Narrow"/>
              </a:rPr>
              <a:t> </a:t>
            </a:r>
            <a:r>
              <a:rPr sz="2200" spc="185" dirty="0">
                <a:latin typeface="Arial Narrow"/>
                <a:cs typeface="Arial Narrow"/>
              </a:rPr>
              <a:t>people</a:t>
            </a:r>
            <a:r>
              <a:rPr sz="2200" spc="-65" dirty="0">
                <a:latin typeface="Arial Narrow"/>
                <a:cs typeface="Arial Narrow"/>
              </a:rPr>
              <a:t> </a:t>
            </a:r>
            <a:r>
              <a:rPr sz="2200" spc="225" dirty="0">
                <a:latin typeface="Arial Narrow"/>
                <a:cs typeface="Arial Narrow"/>
              </a:rPr>
              <a:t>enduring</a:t>
            </a:r>
            <a:r>
              <a:rPr sz="2200" spc="-65" dirty="0">
                <a:latin typeface="Arial Narrow"/>
                <a:cs typeface="Arial Narrow"/>
              </a:rPr>
              <a:t> </a:t>
            </a:r>
            <a:r>
              <a:rPr sz="2200" spc="180" dirty="0">
                <a:latin typeface="Arial Narrow"/>
                <a:cs typeface="Arial Narrow"/>
              </a:rPr>
              <a:t>poverty,</a:t>
            </a:r>
            <a:r>
              <a:rPr sz="2200" spc="-65" dirty="0">
                <a:latin typeface="Arial Narrow"/>
                <a:cs typeface="Arial Narrow"/>
              </a:rPr>
              <a:t> </a:t>
            </a:r>
            <a:r>
              <a:rPr sz="2200" spc="240" dirty="0">
                <a:latin typeface="Arial Narrow"/>
                <a:cs typeface="Arial Narrow"/>
              </a:rPr>
              <a:t>not</a:t>
            </a:r>
            <a:r>
              <a:rPr sz="2200" spc="-65" dirty="0">
                <a:latin typeface="Arial Narrow"/>
                <a:cs typeface="Arial Narrow"/>
              </a:rPr>
              <a:t> </a:t>
            </a:r>
            <a:r>
              <a:rPr sz="2200" spc="215" dirty="0">
                <a:latin typeface="Arial Narrow"/>
                <a:cs typeface="Arial Narrow"/>
              </a:rPr>
              <a:t>to </a:t>
            </a:r>
            <a:r>
              <a:rPr sz="2200" spc="204" dirty="0">
                <a:latin typeface="Arial Narrow"/>
                <a:cs typeface="Arial Narrow"/>
              </a:rPr>
              <a:t>marginalise</a:t>
            </a:r>
            <a:r>
              <a:rPr sz="2200" spc="-20" dirty="0">
                <a:latin typeface="Arial Narrow"/>
                <a:cs typeface="Arial Narrow"/>
              </a:rPr>
              <a:t> </a:t>
            </a:r>
            <a:r>
              <a:rPr sz="2200" spc="200" dirty="0">
                <a:latin typeface="Arial Narrow"/>
                <a:cs typeface="Arial Narrow"/>
              </a:rPr>
              <a:t>them.</a:t>
            </a:r>
            <a:endParaRPr sz="2200">
              <a:latin typeface="Arial Narrow"/>
              <a:cs typeface="Arial Narrow"/>
            </a:endParaRPr>
          </a:p>
        </p:txBody>
      </p:sp>
      <p:sp>
        <p:nvSpPr>
          <p:cNvPr id="5" name="object 5"/>
          <p:cNvSpPr txBox="1">
            <a:spLocks noGrp="1"/>
          </p:cNvSpPr>
          <p:nvPr>
            <p:ph type="title"/>
          </p:nvPr>
        </p:nvSpPr>
        <p:spPr>
          <a:xfrm>
            <a:off x="11215612" y="2555541"/>
            <a:ext cx="6140450" cy="1551066"/>
          </a:xfrm>
          <a:prstGeom prst="rect">
            <a:avLst/>
          </a:prstGeom>
        </p:spPr>
        <p:txBody>
          <a:bodyPr vert="horz" wrap="square" lIns="0" tIns="12065" rIns="0" bIns="0" rtlCol="0">
            <a:spAutoFit/>
          </a:bodyPr>
          <a:lstStyle/>
          <a:p>
            <a:pPr marL="12700">
              <a:lnSpc>
                <a:spcPct val="100000"/>
              </a:lnSpc>
              <a:spcBef>
                <a:spcPts val="95"/>
              </a:spcBef>
            </a:pPr>
            <a:r>
              <a:rPr spc="-735" dirty="0" smtClean="0">
                <a:latin typeface="Arial Black" panose="020B0A04020102020204" pitchFamily="34" charset="0"/>
              </a:rPr>
              <a:t>STEPH</a:t>
            </a:r>
            <a:r>
              <a:rPr lang="en-GB" spc="-735" dirty="0">
                <a:latin typeface="Arial Black" panose="020B0A04020102020204" pitchFamily="34" charset="0"/>
              </a:rPr>
              <a:t>E</a:t>
            </a:r>
            <a:r>
              <a:rPr spc="-735" dirty="0" smtClean="0">
                <a:latin typeface="Arial Black" panose="020B0A04020102020204" pitchFamily="34" charset="0"/>
              </a:rPr>
              <a:t>N</a:t>
            </a:r>
            <a:endParaRPr spc="-735" dirty="0">
              <a:latin typeface="Arial Black" panose="020B0A040201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0"/>
            <a:ext cx="10486370" cy="14211674"/>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a:spLocks noGrp="1"/>
          </p:cNvSpPr>
          <p:nvPr>
            <p:ph type="body" idx="1"/>
          </p:nvPr>
        </p:nvSpPr>
        <p:spPr>
          <a:prstGeom prst="rect">
            <a:avLst/>
          </a:prstGeom>
        </p:spPr>
        <p:txBody>
          <a:bodyPr vert="horz" wrap="square" lIns="0" tIns="91340" rIns="0" bIns="0" rtlCol="0">
            <a:spAutoFit/>
          </a:bodyPr>
          <a:lstStyle/>
          <a:p>
            <a:pPr marL="12700">
              <a:lnSpc>
                <a:spcPct val="100000"/>
              </a:lnSpc>
              <a:spcBef>
                <a:spcPts val="125"/>
              </a:spcBef>
            </a:pPr>
            <a:r>
              <a:rPr spc="175" dirty="0"/>
              <a:t>Susan</a:t>
            </a:r>
            <a:r>
              <a:rPr spc="-60" dirty="0"/>
              <a:t> </a:t>
            </a:r>
            <a:r>
              <a:rPr spc="225" dirty="0"/>
              <a:t>(born</a:t>
            </a:r>
            <a:r>
              <a:rPr spc="-60" dirty="0"/>
              <a:t> </a:t>
            </a:r>
            <a:r>
              <a:rPr spc="170" dirty="0"/>
              <a:t>1960)</a:t>
            </a:r>
            <a:r>
              <a:rPr spc="-60" dirty="0"/>
              <a:t> </a:t>
            </a:r>
            <a:r>
              <a:rPr spc="195" dirty="0"/>
              <a:t>has</a:t>
            </a:r>
            <a:r>
              <a:rPr spc="-55" dirty="0"/>
              <a:t> </a:t>
            </a:r>
            <a:r>
              <a:rPr spc="210" dirty="0"/>
              <a:t>sung</a:t>
            </a:r>
            <a:r>
              <a:rPr spc="-60" dirty="0"/>
              <a:t> </a:t>
            </a:r>
            <a:r>
              <a:rPr spc="254" dirty="0"/>
              <a:t>with</a:t>
            </a:r>
            <a:r>
              <a:rPr spc="-60" dirty="0"/>
              <a:t> </a:t>
            </a:r>
            <a:r>
              <a:rPr spc="165" dirty="0"/>
              <a:t>St</a:t>
            </a:r>
            <a:r>
              <a:rPr spc="-55" dirty="0"/>
              <a:t> </a:t>
            </a:r>
            <a:r>
              <a:rPr spc="210" dirty="0"/>
              <a:t>Mary’s</a:t>
            </a:r>
            <a:r>
              <a:rPr spc="-60" dirty="0"/>
              <a:t> </a:t>
            </a:r>
            <a:r>
              <a:rPr spc="235" dirty="0"/>
              <a:t>choir</a:t>
            </a:r>
            <a:r>
              <a:rPr spc="-60" dirty="0"/>
              <a:t> </a:t>
            </a:r>
            <a:r>
              <a:rPr spc="175" dirty="0"/>
              <a:t>since</a:t>
            </a:r>
            <a:r>
              <a:rPr spc="-55" dirty="0"/>
              <a:t> </a:t>
            </a:r>
            <a:r>
              <a:rPr spc="185" dirty="0"/>
              <a:t>2022.</a:t>
            </a:r>
          </a:p>
          <a:p>
            <a:pPr marL="12700" marR="628015">
              <a:lnSpc>
                <a:spcPct val="117500"/>
              </a:lnSpc>
              <a:spcBef>
                <a:spcPts val="1765"/>
              </a:spcBef>
            </a:pPr>
            <a:r>
              <a:rPr spc="160" dirty="0"/>
              <a:t>She</a:t>
            </a:r>
            <a:r>
              <a:rPr spc="-60" dirty="0"/>
              <a:t> </a:t>
            </a:r>
            <a:r>
              <a:rPr spc="130" dirty="0"/>
              <a:t>is</a:t>
            </a:r>
            <a:r>
              <a:rPr spc="-60" dirty="0"/>
              <a:t> </a:t>
            </a:r>
            <a:r>
              <a:rPr spc="200" dirty="0"/>
              <a:t>a</a:t>
            </a:r>
            <a:r>
              <a:rPr spc="-55" dirty="0"/>
              <a:t> </a:t>
            </a:r>
            <a:r>
              <a:rPr spc="225" dirty="0"/>
              <a:t>craftsperson</a:t>
            </a:r>
            <a:r>
              <a:rPr spc="-60" dirty="0"/>
              <a:t> </a:t>
            </a:r>
            <a:r>
              <a:rPr spc="225" dirty="0"/>
              <a:t>and</a:t>
            </a:r>
            <a:r>
              <a:rPr spc="-60" dirty="0"/>
              <a:t> </a:t>
            </a:r>
            <a:r>
              <a:rPr spc="200" dirty="0"/>
              <a:t>a</a:t>
            </a:r>
            <a:r>
              <a:rPr spc="-55" dirty="0"/>
              <a:t> </a:t>
            </a:r>
            <a:r>
              <a:rPr spc="260" dirty="0"/>
              <a:t>carer</a:t>
            </a:r>
            <a:r>
              <a:rPr spc="-60" dirty="0"/>
              <a:t> </a:t>
            </a:r>
            <a:r>
              <a:rPr spc="260" dirty="0"/>
              <a:t>for</a:t>
            </a:r>
            <a:r>
              <a:rPr spc="-55" dirty="0"/>
              <a:t> </a:t>
            </a:r>
            <a:r>
              <a:rPr spc="254" dirty="0"/>
              <a:t>her</a:t>
            </a:r>
            <a:r>
              <a:rPr spc="-60" dirty="0"/>
              <a:t> </a:t>
            </a:r>
            <a:r>
              <a:rPr spc="215" dirty="0"/>
              <a:t>husband</a:t>
            </a:r>
            <a:r>
              <a:rPr spc="-60" dirty="0"/>
              <a:t> </a:t>
            </a:r>
            <a:r>
              <a:rPr spc="295" dirty="0"/>
              <a:t>who</a:t>
            </a:r>
            <a:r>
              <a:rPr spc="-55" dirty="0"/>
              <a:t> </a:t>
            </a:r>
            <a:r>
              <a:rPr spc="130" dirty="0"/>
              <a:t>lives</a:t>
            </a:r>
            <a:r>
              <a:rPr spc="-60" dirty="0"/>
              <a:t> </a:t>
            </a:r>
            <a:r>
              <a:rPr spc="235" dirty="0"/>
              <a:t>with </a:t>
            </a:r>
            <a:r>
              <a:rPr spc="200" dirty="0"/>
              <a:t>angina</a:t>
            </a:r>
            <a:r>
              <a:rPr spc="-60" dirty="0"/>
              <a:t> </a:t>
            </a:r>
            <a:r>
              <a:rPr spc="225" dirty="0"/>
              <a:t>and</a:t>
            </a:r>
            <a:r>
              <a:rPr spc="-55" dirty="0"/>
              <a:t> </a:t>
            </a:r>
            <a:r>
              <a:rPr spc="190" dirty="0"/>
              <a:t>type</a:t>
            </a:r>
            <a:r>
              <a:rPr spc="-55" dirty="0"/>
              <a:t> </a:t>
            </a:r>
            <a:r>
              <a:rPr spc="300" dirty="0"/>
              <a:t>two</a:t>
            </a:r>
            <a:r>
              <a:rPr spc="-55" dirty="0"/>
              <a:t> </a:t>
            </a:r>
            <a:r>
              <a:rPr spc="160" dirty="0"/>
              <a:t>diabetes.</a:t>
            </a:r>
            <a:r>
              <a:rPr spc="-55" dirty="0"/>
              <a:t> </a:t>
            </a:r>
            <a:r>
              <a:rPr spc="175" dirty="0"/>
              <a:t>Susan</a:t>
            </a:r>
            <a:r>
              <a:rPr spc="-55" dirty="0"/>
              <a:t> </a:t>
            </a:r>
            <a:r>
              <a:rPr spc="170" dirty="0"/>
              <a:t>also</a:t>
            </a:r>
            <a:r>
              <a:rPr spc="-55" dirty="0"/>
              <a:t> </a:t>
            </a:r>
            <a:r>
              <a:rPr spc="130" dirty="0"/>
              <a:t>lives</a:t>
            </a:r>
            <a:r>
              <a:rPr spc="-60" dirty="0"/>
              <a:t> </a:t>
            </a:r>
            <a:r>
              <a:rPr spc="254" dirty="0"/>
              <a:t>with</a:t>
            </a:r>
            <a:r>
              <a:rPr spc="-55" dirty="0"/>
              <a:t> </a:t>
            </a:r>
            <a:r>
              <a:rPr spc="200" dirty="0"/>
              <a:t>angina</a:t>
            </a:r>
            <a:r>
              <a:rPr spc="-55" dirty="0"/>
              <a:t> </a:t>
            </a:r>
            <a:r>
              <a:rPr spc="200" dirty="0"/>
              <a:t>and </a:t>
            </a:r>
            <a:r>
              <a:rPr spc="240" dirty="0"/>
              <a:t>rheumatoid</a:t>
            </a:r>
            <a:r>
              <a:rPr spc="-65" dirty="0"/>
              <a:t> </a:t>
            </a:r>
            <a:r>
              <a:rPr spc="195" dirty="0"/>
              <a:t>arthritis,</a:t>
            </a:r>
            <a:r>
              <a:rPr spc="-65" dirty="0"/>
              <a:t> </a:t>
            </a:r>
            <a:r>
              <a:rPr spc="225" dirty="0"/>
              <a:t>and</a:t>
            </a:r>
            <a:r>
              <a:rPr spc="-60" dirty="0"/>
              <a:t> </a:t>
            </a:r>
            <a:r>
              <a:rPr spc="130" dirty="0"/>
              <a:t>is</a:t>
            </a:r>
            <a:r>
              <a:rPr spc="-65" dirty="0"/>
              <a:t> </a:t>
            </a:r>
            <a:r>
              <a:rPr spc="229" dirty="0"/>
              <a:t>out</a:t>
            </a:r>
            <a:r>
              <a:rPr spc="-60" dirty="0"/>
              <a:t> </a:t>
            </a:r>
            <a:r>
              <a:rPr spc="210" dirty="0"/>
              <a:t>of</a:t>
            </a:r>
            <a:r>
              <a:rPr spc="-65" dirty="0"/>
              <a:t> </a:t>
            </a:r>
            <a:r>
              <a:rPr spc="310" dirty="0"/>
              <a:t>work</a:t>
            </a:r>
            <a:r>
              <a:rPr spc="-65" dirty="0"/>
              <a:t> </a:t>
            </a:r>
            <a:r>
              <a:rPr spc="200" dirty="0"/>
              <a:t>due</a:t>
            </a:r>
            <a:r>
              <a:rPr spc="-60" dirty="0"/>
              <a:t> </a:t>
            </a:r>
            <a:r>
              <a:rPr spc="240" dirty="0"/>
              <a:t>to</a:t>
            </a:r>
            <a:r>
              <a:rPr spc="-65" dirty="0"/>
              <a:t> </a:t>
            </a:r>
            <a:r>
              <a:rPr spc="105" dirty="0"/>
              <a:t>ill</a:t>
            </a:r>
            <a:r>
              <a:rPr spc="-60" dirty="0"/>
              <a:t> </a:t>
            </a:r>
            <a:r>
              <a:rPr spc="200" dirty="0"/>
              <a:t>health</a:t>
            </a:r>
            <a:r>
              <a:rPr spc="-65" dirty="0"/>
              <a:t> </a:t>
            </a:r>
            <a:r>
              <a:rPr spc="225" dirty="0"/>
              <a:t>and</a:t>
            </a:r>
            <a:r>
              <a:rPr spc="-65" dirty="0"/>
              <a:t> </a:t>
            </a:r>
            <a:r>
              <a:rPr spc="229" dirty="0"/>
              <a:t>her caring</a:t>
            </a:r>
            <a:r>
              <a:rPr spc="-70" dirty="0"/>
              <a:t> </a:t>
            </a:r>
            <a:r>
              <a:rPr spc="155" dirty="0"/>
              <a:t>responsibilities.</a:t>
            </a:r>
          </a:p>
          <a:p>
            <a:pPr marL="12700" marR="407034">
              <a:lnSpc>
                <a:spcPct val="117500"/>
              </a:lnSpc>
              <a:spcBef>
                <a:spcPts val="1760"/>
              </a:spcBef>
            </a:pPr>
            <a:r>
              <a:rPr spc="254" dirty="0"/>
              <a:t>Her</a:t>
            </a:r>
            <a:r>
              <a:rPr spc="-65" dirty="0"/>
              <a:t> </a:t>
            </a:r>
            <a:r>
              <a:rPr spc="229" dirty="0"/>
              <a:t>caring</a:t>
            </a:r>
            <a:r>
              <a:rPr spc="-60" dirty="0"/>
              <a:t> </a:t>
            </a:r>
            <a:r>
              <a:rPr spc="195" dirty="0"/>
              <a:t>has</a:t>
            </a:r>
            <a:r>
              <a:rPr spc="-65" dirty="0"/>
              <a:t> </a:t>
            </a:r>
            <a:r>
              <a:rPr spc="200" dirty="0"/>
              <a:t>recently</a:t>
            </a:r>
            <a:r>
              <a:rPr spc="-60" dirty="0"/>
              <a:t> </a:t>
            </a:r>
            <a:r>
              <a:rPr spc="195" dirty="0"/>
              <a:t>been</a:t>
            </a:r>
            <a:r>
              <a:rPr spc="-65" dirty="0"/>
              <a:t> </a:t>
            </a:r>
            <a:r>
              <a:rPr spc="180" dirty="0"/>
              <a:t>curtailed,</a:t>
            </a:r>
            <a:r>
              <a:rPr spc="-60" dirty="0"/>
              <a:t> </a:t>
            </a:r>
            <a:r>
              <a:rPr spc="200" dirty="0"/>
              <a:t>due</a:t>
            </a:r>
            <a:r>
              <a:rPr spc="-65" dirty="0"/>
              <a:t> </a:t>
            </a:r>
            <a:r>
              <a:rPr spc="240" dirty="0"/>
              <a:t>to</a:t>
            </a:r>
            <a:r>
              <a:rPr spc="-60" dirty="0"/>
              <a:t> </a:t>
            </a:r>
            <a:r>
              <a:rPr spc="200" dirty="0"/>
              <a:t>a</a:t>
            </a:r>
            <a:r>
              <a:rPr spc="-60" dirty="0"/>
              <a:t> </a:t>
            </a:r>
            <a:r>
              <a:rPr spc="150" dirty="0"/>
              <a:t>fall</a:t>
            </a:r>
            <a:r>
              <a:rPr spc="-65" dirty="0"/>
              <a:t> </a:t>
            </a:r>
            <a:r>
              <a:rPr spc="235" dirty="0"/>
              <a:t>on</a:t>
            </a:r>
            <a:r>
              <a:rPr spc="-60" dirty="0"/>
              <a:t> </a:t>
            </a:r>
            <a:r>
              <a:rPr spc="215" dirty="0"/>
              <a:t>the</a:t>
            </a:r>
            <a:r>
              <a:rPr spc="-65" dirty="0"/>
              <a:t> </a:t>
            </a:r>
            <a:r>
              <a:rPr spc="200" dirty="0"/>
              <a:t>bus</a:t>
            </a:r>
            <a:r>
              <a:rPr spc="-60" dirty="0"/>
              <a:t> </a:t>
            </a:r>
            <a:r>
              <a:rPr spc="170" dirty="0"/>
              <a:t>as</a:t>
            </a:r>
            <a:r>
              <a:rPr spc="-65" dirty="0"/>
              <a:t> </a:t>
            </a:r>
            <a:r>
              <a:rPr spc="155" dirty="0"/>
              <a:t>it </a:t>
            </a:r>
            <a:r>
              <a:rPr spc="225" dirty="0"/>
              <a:t>drove</a:t>
            </a:r>
            <a:r>
              <a:rPr spc="-65" dirty="0"/>
              <a:t> </a:t>
            </a:r>
            <a:r>
              <a:rPr spc="135" dirty="0"/>
              <a:t>off,</a:t>
            </a:r>
            <a:r>
              <a:rPr spc="-65" dirty="0"/>
              <a:t> </a:t>
            </a:r>
            <a:r>
              <a:rPr spc="250" dirty="0"/>
              <a:t>which</a:t>
            </a:r>
            <a:r>
              <a:rPr spc="-60" dirty="0"/>
              <a:t> </a:t>
            </a:r>
            <a:r>
              <a:rPr spc="175" dirty="0"/>
              <a:t>left</a:t>
            </a:r>
            <a:r>
              <a:rPr spc="-65" dirty="0"/>
              <a:t> </a:t>
            </a:r>
            <a:r>
              <a:rPr spc="254" dirty="0"/>
              <a:t>her</a:t>
            </a:r>
            <a:r>
              <a:rPr spc="-60" dirty="0"/>
              <a:t> </a:t>
            </a:r>
            <a:r>
              <a:rPr spc="175" dirty="0"/>
              <a:t>in</a:t>
            </a:r>
            <a:r>
              <a:rPr spc="-65" dirty="0"/>
              <a:t> </a:t>
            </a:r>
            <a:r>
              <a:rPr spc="185" dirty="0"/>
              <a:t>severe</a:t>
            </a:r>
            <a:r>
              <a:rPr spc="-60" dirty="0"/>
              <a:t> </a:t>
            </a:r>
            <a:r>
              <a:rPr spc="145" dirty="0"/>
              <a:t>pain.</a:t>
            </a:r>
          </a:p>
          <a:p>
            <a:pPr marL="12700" marR="151130">
              <a:lnSpc>
                <a:spcPct val="117500"/>
              </a:lnSpc>
              <a:spcBef>
                <a:spcPts val="1764"/>
              </a:spcBef>
            </a:pPr>
            <a:r>
              <a:rPr spc="150" dirty="0"/>
              <a:t>Susan’s</a:t>
            </a:r>
            <a:r>
              <a:rPr spc="-70" dirty="0"/>
              <a:t> </a:t>
            </a:r>
            <a:r>
              <a:rPr spc="270" dirty="0"/>
              <a:t>dream</a:t>
            </a:r>
            <a:r>
              <a:rPr spc="-60" dirty="0"/>
              <a:t> </a:t>
            </a:r>
            <a:r>
              <a:rPr spc="130" dirty="0"/>
              <a:t>is</a:t>
            </a:r>
            <a:r>
              <a:rPr spc="-60" dirty="0"/>
              <a:t> </a:t>
            </a:r>
            <a:r>
              <a:rPr spc="240" dirty="0"/>
              <a:t>to</a:t>
            </a:r>
            <a:r>
              <a:rPr spc="-60" dirty="0"/>
              <a:t> </a:t>
            </a:r>
            <a:r>
              <a:rPr spc="195" dirty="0"/>
              <a:t>be</a:t>
            </a:r>
            <a:r>
              <a:rPr spc="-60" dirty="0"/>
              <a:t> </a:t>
            </a:r>
            <a:r>
              <a:rPr spc="170" dirty="0"/>
              <a:t>able</a:t>
            </a:r>
            <a:r>
              <a:rPr spc="-60" dirty="0"/>
              <a:t> </a:t>
            </a:r>
            <a:r>
              <a:rPr spc="240" dirty="0"/>
              <a:t>to</a:t>
            </a:r>
            <a:r>
              <a:rPr spc="-60" dirty="0"/>
              <a:t> </a:t>
            </a:r>
            <a:r>
              <a:rPr spc="150" dirty="0"/>
              <a:t>visit</a:t>
            </a:r>
            <a:r>
              <a:rPr spc="-60" dirty="0"/>
              <a:t> </a:t>
            </a:r>
            <a:r>
              <a:rPr spc="254" dirty="0"/>
              <a:t>her</a:t>
            </a:r>
            <a:r>
              <a:rPr spc="-60" dirty="0"/>
              <a:t> </a:t>
            </a:r>
            <a:r>
              <a:rPr spc="235" dirty="0"/>
              <a:t>daughter</a:t>
            </a:r>
            <a:r>
              <a:rPr spc="-60" dirty="0"/>
              <a:t> </a:t>
            </a:r>
            <a:r>
              <a:rPr spc="295" dirty="0"/>
              <a:t>who</a:t>
            </a:r>
            <a:r>
              <a:rPr spc="-60" dirty="0"/>
              <a:t> </a:t>
            </a:r>
            <a:r>
              <a:rPr spc="130" dirty="0"/>
              <a:t>lives</a:t>
            </a:r>
            <a:r>
              <a:rPr spc="-60" dirty="0"/>
              <a:t> </a:t>
            </a:r>
            <a:r>
              <a:rPr spc="175" dirty="0"/>
              <a:t>in</a:t>
            </a:r>
            <a:r>
              <a:rPr spc="-55" dirty="0"/>
              <a:t> </a:t>
            </a:r>
            <a:r>
              <a:rPr spc="180" dirty="0"/>
              <a:t>Hawick, </a:t>
            </a:r>
            <a:r>
              <a:rPr spc="160" dirty="0"/>
              <a:t>Scotland.</a:t>
            </a:r>
          </a:p>
          <a:p>
            <a:pPr marL="12700" marR="300990">
              <a:lnSpc>
                <a:spcPct val="117500"/>
              </a:lnSpc>
              <a:spcBef>
                <a:spcPts val="1765"/>
              </a:spcBef>
            </a:pPr>
            <a:r>
              <a:rPr spc="150" dirty="0"/>
              <a:t>Susan’s</a:t>
            </a:r>
            <a:r>
              <a:rPr spc="-65" dirty="0"/>
              <a:t> </a:t>
            </a:r>
            <a:r>
              <a:rPr spc="185" dirty="0"/>
              <a:t>reality</a:t>
            </a:r>
            <a:r>
              <a:rPr spc="-60" dirty="0"/>
              <a:t> </a:t>
            </a:r>
            <a:r>
              <a:rPr spc="130" dirty="0"/>
              <a:t>is</a:t>
            </a:r>
            <a:r>
              <a:rPr spc="-60" dirty="0"/>
              <a:t> </a:t>
            </a:r>
            <a:r>
              <a:rPr spc="235" dirty="0"/>
              <a:t>that</a:t>
            </a:r>
            <a:r>
              <a:rPr spc="-60" dirty="0"/>
              <a:t> </a:t>
            </a:r>
            <a:r>
              <a:rPr spc="180" dirty="0"/>
              <a:t>she</a:t>
            </a:r>
            <a:r>
              <a:rPr spc="-60" dirty="0"/>
              <a:t> </a:t>
            </a:r>
            <a:r>
              <a:rPr spc="229" dirty="0"/>
              <a:t>cannot</a:t>
            </a:r>
            <a:r>
              <a:rPr spc="-60" dirty="0"/>
              <a:t> </a:t>
            </a:r>
            <a:r>
              <a:rPr spc="229" dirty="0"/>
              <a:t>afford</a:t>
            </a:r>
            <a:r>
              <a:rPr spc="-60" dirty="0"/>
              <a:t> </a:t>
            </a:r>
            <a:r>
              <a:rPr spc="240" dirty="0"/>
              <a:t>to</a:t>
            </a:r>
            <a:r>
              <a:rPr spc="-60" dirty="0"/>
              <a:t> </a:t>
            </a:r>
            <a:r>
              <a:rPr spc="185" dirty="0"/>
              <a:t>pay</a:t>
            </a:r>
            <a:r>
              <a:rPr spc="-60" dirty="0"/>
              <a:t> </a:t>
            </a:r>
            <a:r>
              <a:rPr spc="254" dirty="0"/>
              <a:t>her</a:t>
            </a:r>
            <a:r>
              <a:rPr spc="-60" dirty="0"/>
              <a:t> </a:t>
            </a:r>
            <a:r>
              <a:rPr spc="140" dirty="0"/>
              <a:t>bills</a:t>
            </a:r>
            <a:r>
              <a:rPr spc="-60" dirty="0"/>
              <a:t> </a:t>
            </a:r>
            <a:r>
              <a:rPr spc="170" dirty="0"/>
              <a:t>let</a:t>
            </a:r>
            <a:r>
              <a:rPr spc="-60" dirty="0"/>
              <a:t> </a:t>
            </a:r>
            <a:r>
              <a:rPr spc="185" dirty="0"/>
              <a:t>alone</a:t>
            </a:r>
            <a:r>
              <a:rPr spc="-60" dirty="0"/>
              <a:t> </a:t>
            </a:r>
            <a:r>
              <a:rPr spc="190" dirty="0"/>
              <a:t>the </a:t>
            </a:r>
            <a:r>
              <a:rPr spc="225" dirty="0"/>
              <a:t>fare</a:t>
            </a:r>
            <a:r>
              <a:rPr spc="-65" dirty="0"/>
              <a:t> </a:t>
            </a:r>
            <a:r>
              <a:rPr spc="240" dirty="0"/>
              <a:t>to</a:t>
            </a:r>
            <a:r>
              <a:rPr spc="-65" dirty="0"/>
              <a:t> </a:t>
            </a:r>
            <a:r>
              <a:rPr spc="160" dirty="0"/>
              <a:t>Scotland.</a:t>
            </a:r>
          </a:p>
          <a:p>
            <a:pPr marL="12700" marR="5080">
              <a:lnSpc>
                <a:spcPct val="117500"/>
              </a:lnSpc>
              <a:spcBef>
                <a:spcPts val="1760"/>
              </a:spcBef>
            </a:pPr>
            <a:r>
              <a:rPr spc="265" dirty="0"/>
              <a:t>From</a:t>
            </a:r>
            <a:r>
              <a:rPr spc="-60" dirty="0"/>
              <a:t> </a:t>
            </a:r>
            <a:r>
              <a:rPr spc="215" dirty="0"/>
              <a:t>the</a:t>
            </a:r>
            <a:r>
              <a:rPr spc="-55" dirty="0"/>
              <a:t> </a:t>
            </a:r>
            <a:r>
              <a:rPr spc="204" dirty="0"/>
              <a:t>next</a:t>
            </a:r>
            <a:r>
              <a:rPr spc="-55" dirty="0"/>
              <a:t> </a:t>
            </a:r>
            <a:r>
              <a:rPr spc="200" dirty="0"/>
              <a:t>Government,</a:t>
            </a:r>
            <a:r>
              <a:rPr spc="-55" dirty="0"/>
              <a:t> </a:t>
            </a:r>
            <a:r>
              <a:rPr spc="175" dirty="0"/>
              <a:t>Susan</a:t>
            </a:r>
            <a:r>
              <a:rPr spc="-55" dirty="0"/>
              <a:t> </a:t>
            </a:r>
            <a:r>
              <a:rPr spc="200" dirty="0"/>
              <a:t>hopes</a:t>
            </a:r>
            <a:r>
              <a:rPr spc="-55" dirty="0"/>
              <a:t> </a:t>
            </a:r>
            <a:r>
              <a:rPr spc="260" dirty="0"/>
              <a:t>for</a:t>
            </a:r>
            <a:r>
              <a:rPr spc="-55" dirty="0"/>
              <a:t> </a:t>
            </a:r>
            <a:r>
              <a:rPr spc="190" dirty="0"/>
              <a:t>better,</a:t>
            </a:r>
            <a:r>
              <a:rPr spc="-55" dirty="0"/>
              <a:t> </a:t>
            </a:r>
            <a:r>
              <a:rPr spc="290" dirty="0"/>
              <a:t>more</a:t>
            </a:r>
            <a:r>
              <a:rPr spc="-55" dirty="0"/>
              <a:t> </a:t>
            </a:r>
            <a:r>
              <a:rPr spc="195" dirty="0"/>
              <a:t>affordable </a:t>
            </a:r>
            <a:r>
              <a:rPr spc="150" dirty="0"/>
              <a:t>buses.</a:t>
            </a:r>
            <a:r>
              <a:rPr spc="-60" dirty="0"/>
              <a:t> </a:t>
            </a:r>
            <a:r>
              <a:rPr spc="254" dirty="0"/>
              <a:t>Her</a:t>
            </a:r>
            <a:r>
              <a:rPr spc="-60" dirty="0"/>
              <a:t> </a:t>
            </a:r>
            <a:r>
              <a:rPr spc="170" dirty="0"/>
              <a:t>local</a:t>
            </a:r>
            <a:r>
              <a:rPr spc="-55" dirty="0"/>
              <a:t> </a:t>
            </a:r>
            <a:r>
              <a:rPr spc="200" dirty="0"/>
              <a:t>bus</a:t>
            </a:r>
            <a:r>
              <a:rPr spc="-60" dirty="0"/>
              <a:t> </a:t>
            </a:r>
            <a:r>
              <a:rPr spc="185" dirty="0"/>
              <a:t>service</a:t>
            </a:r>
            <a:r>
              <a:rPr spc="-60" dirty="0"/>
              <a:t> </a:t>
            </a:r>
            <a:r>
              <a:rPr spc="195" dirty="0"/>
              <a:t>has</a:t>
            </a:r>
            <a:r>
              <a:rPr spc="-55" dirty="0"/>
              <a:t> </a:t>
            </a:r>
            <a:r>
              <a:rPr spc="195" dirty="0"/>
              <a:t>been</a:t>
            </a:r>
            <a:r>
              <a:rPr spc="-60" dirty="0"/>
              <a:t> </a:t>
            </a:r>
            <a:r>
              <a:rPr spc="210" dirty="0"/>
              <a:t>taken</a:t>
            </a:r>
            <a:r>
              <a:rPr spc="-60" dirty="0"/>
              <a:t> </a:t>
            </a:r>
            <a:r>
              <a:rPr spc="135" dirty="0"/>
              <a:t>off,</a:t>
            </a:r>
            <a:r>
              <a:rPr spc="-55" dirty="0"/>
              <a:t> </a:t>
            </a:r>
            <a:r>
              <a:rPr spc="225" dirty="0"/>
              <a:t>meaning</a:t>
            </a:r>
            <a:r>
              <a:rPr spc="-60" dirty="0"/>
              <a:t> </a:t>
            </a:r>
            <a:r>
              <a:rPr spc="180" dirty="0"/>
              <a:t>she</a:t>
            </a:r>
            <a:r>
              <a:rPr spc="-55" dirty="0"/>
              <a:t> </a:t>
            </a:r>
            <a:r>
              <a:rPr spc="190" dirty="0"/>
              <a:t>can’t</a:t>
            </a:r>
            <a:r>
              <a:rPr spc="-60" dirty="0"/>
              <a:t> </a:t>
            </a:r>
            <a:r>
              <a:rPr spc="190" dirty="0"/>
              <a:t>get </a:t>
            </a:r>
            <a:r>
              <a:rPr spc="240" dirty="0"/>
              <a:t>to</a:t>
            </a:r>
            <a:r>
              <a:rPr spc="-70" dirty="0"/>
              <a:t> </a:t>
            </a:r>
            <a:r>
              <a:rPr spc="204" dirty="0"/>
              <a:t>church.</a:t>
            </a:r>
          </a:p>
          <a:p>
            <a:pPr marL="12700" marR="767715">
              <a:lnSpc>
                <a:spcPct val="117500"/>
              </a:lnSpc>
              <a:spcBef>
                <a:spcPts val="1764"/>
              </a:spcBef>
            </a:pPr>
            <a:r>
              <a:rPr spc="175" dirty="0"/>
              <a:t>Susan</a:t>
            </a:r>
            <a:r>
              <a:rPr spc="-60" dirty="0"/>
              <a:t> </a:t>
            </a:r>
            <a:r>
              <a:rPr spc="170" dirty="0"/>
              <a:t>also</a:t>
            </a:r>
            <a:r>
              <a:rPr spc="-60" dirty="0"/>
              <a:t> </a:t>
            </a:r>
            <a:r>
              <a:rPr spc="200" dirty="0"/>
              <a:t>hopes</a:t>
            </a:r>
            <a:r>
              <a:rPr spc="-60" dirty="0"/>
              <a:t> </a:t>
            </a:r>
            <a:r>
              <a:rPr spc="260" dirty="0"/>
              <a:t>for</a:t>
            </a:r>
            <a:r>
              <a:rPr spc="-60" dirty="0"/>
              <a:t> </a:t>
            </a:r>
            <a:r>
              <a:rPr spc="235" dirty="0"/>
              <a:t>improvements</a:t>
            </a:r>
            <a:r>
              <a:rPr spc="-60" dirty="0"/>
              <a:t> </a:t>
            </a:r>
            <a:r>
              <a:rPr spc="240" dirty="0"/>
              <a:t>to</a:t>
            </a:r>
            <a:r>
              <a:rPr spc="-60" dirty="0"/>
              <a:t> </a:t>
            </a:r>
            <a:r>
              <a:rPr spc="215" dirty="0"/>
              <a:t>the</a:t>
            </a:r>
            <a:r>
              <a:rPr spc="-60" dirty="0"/>
              <a:t> </a:t>
            </a:r>
            <a:r>
              <a:rPr spc="140" dirty="0"/>
              <a:t>NHS.</a:t>
            </a:r>
            <a:r>
              <a:rPr spc="-60" dirty="0"/>
              <a:t> </a:t>
            </a:r>
            <a:r>
              <a:rPr spc="160" dirty="0"/>
              <a:t>She</a:t>
            </a:r>
            <a:r>
              <a:rPr spc="-55" dirty="0"/>
              <a:t> </a:t>
            </a:r>
            <a:r>
              <a:rPr spc="220" dirty="0"/>
              <a:t>sought</a:t>
            </a:r>
            <a:r>
              <a:rPr spc="-60" dirty="0"/>
              <a:t> </a:t>
            </a:r>
            <a:r>
              <a:rPr spc="195" dirty="0"/>
              <a:t>an </a:t>
            </a:r>
            <a:r>
              <a:rPr spc="229" dirty="0"/>
              <a:t>appointment</a:t>
            </a:r>
            <a:r>
              <a:rPr spc="-60" dirty="0"/>
              <a:t> </a:t>
            </a:r>
            <a:r>
              <a:rPr spc="229" dirty="0"/>
              <a:t>after</a:t>
            </a:r>
            <a:r>
              <a:rPr spc="-60" dirty="0"/>
              <a:t> </a:t>
            </a:r>
            <a:r>
              <a:rPr spc="254" dirty="0"/>
              <a:t>her</a:t>
            </a:r>
            <a:r>
              <a:rPr spc="-55" dirty="0"/>
              <a:t> </a:t>
            </a:r>
            <a:r>
              <a:rPr spc="200" dirty="0"/>
              <a:t>bus</a:t>
            </a:r>
            <a:r>
              <a:rPr spc="-60" dirty="0"/>
              <a:t> </a:t>
            </a:r>
            <a:r>
              <a:rPr spc="105" dirty="0"/>
              <a:t>fall,</a:t>
            </a:r>
            <a:r>
              <a:rPr spc="-60" dirty="0"/>
              <a:t> </a:t>
            </a:r>
            <a:r>
              <a:rPr spc="185" dirty="0"/>
              <a:t>staying</a:t>
            </a:r>
            <a:r>
              <a:rPr spc="-55" dirty="0"/>
              <a:t> </a:t>
            </a:r>
            <a:r>
              <a:rPr spc="220" dirty="0"/>
              <a:t>an</a:t>
            </a:r>
            <a:r>
              <a:rPr spc="-60" dirty="0"/>
              <a:t> </a:t>
            </a:r>
            <a:r>
              <a:rPr spc="260" dirty="0"/>
              <a:t>hour</a:t>
            </a:r>
            <a:r>
              <a:rPr spc="-55" dirty="0"/>
              <a:t> </a:t>
            </a:r>
            <a:r>
              <a:rPr spc="235" dirty="0"/>
              <a:t>on</a:t>
            </a:r>
            <a:r>
              <a:rPr spc="-60" dirty="0"/>
              <a:t> </a:t>
            </a:r>
            <a:r>
              <a:rPr spc="215" dirty="0"/>
              <a:t>the</a:t>
            </a:r>
            <a:r>
              <a:rPr spc="-60" dirty="0"/>
              <a:t> </a:t>
            </a:r>
            <a:r>
              <a:rPr spc="220" dirty="0"/>
              <a:t>phone</a:t>
            </a:r>
            <a:r>
              <a:rPr spc="-55" dirty="0"/>
              <a:t> </a:t>
            </a:r>
            <a:r>
              <a:rPr spc="210" dirty="0"/>
              <a:t>on </a:t>
            </a:r>
            <a:r>
              <a:rPr spc="300" dirty="0"/>
              <a:t>two</a:t>
            </a:r>
            <a:r>
              <a:rPr spc="-65" dirty="0"/>
              <a:t> </a:t>
            </a:r>
            <a:r>
              <a:rPr spc="175" dirty="0"/>
              <a:t>days</a:t>
            </a:r>
            <a:r>
              <a:rPr spc="-60" dirty="0"/>
              <a:t> </a:t>
            </a:r>
            <a:r>
              <a:rPr spc="235" dirty="0"/>
              <a:t>running</a:t>
            </a:r>
            <a:r>
              <a:rPr spc="-60" dirty="0"/>
              <a:t> </a:t>
            </a:r>
            <a:r>
              <a:rPr spc="220" dirty="0"/>
              <a:t>before</a:t>
            </a:r>
            <a:r>
              <a:rPr spc="-60" dirty="0"/>
              <a:t> </a:t>
            </a:r>
            <a:r>
              <a:rPr spc="195" dirty="0"/>
              <a:t>being</a:t>
            </a:r>
            <a:r>
              <a:rPr spc="-60" dirty="0"/>
              <a:t> </a:t>
            </a:r>
            <a:r>
              <a:rPr spc="215" dirty="0"/>
              <a:t>offered</a:t>
            </a:r>
            <a:r>
              <a:rPr spc="-65" dirty="0"/>
              <a:t> </a:t>
            </a:r>
            <a:r>
              <a:rPr spc="220" dirty="0"/>
              <a:t>an</a:t>
            </a:r>
            <a:r>
              <a:rPr spc="-60" dirty="0"/>
              <a:t> </a:t>
            </a:r>
            <a:r>
              <a:rPr spc="270" dirty="0"/>
              <a:t>8:30pm</a:t>
            </a:r>
            <a:r>
              <a:rPr spc="-60" dirty="0"/>
              <a:t> </a:t>
            </a:r>
            <a:r>
              <a:rPr spc="220" dirty="0"/>
              <a:t>appointment </a:t>
            </a:r>
            <a:r>
              <a:rPr spc="370" dirty="0"/>
              <a:t>90</a:t>
            </a:r>
            <a:r>
              <a:rPr spc="-60" dirty="0"/>
              <a:t> </a:t>
            </a:r>
            <a:r>
              <a:rPr spc="195" dirty="0"/>
              <a:t>minutes’</a:t>
            </a:r>
            <a:r>
              <a:rPr spc="-55" dirty="0"/>
              <a:t> </a:t>
            </a:r>
            <a:r>
              <a:rPr spc="215" dirty="0"/>
              <a:t>ride</a:t>
            </a:r>
            <a:r>
              <a:rPr spc="-55" dirty="0"/>
              <a:t> </a:t>
            </a:r>
            <a:r>
              <a:rPr spc="235" dirty="0"/>
              <a:t>away</a:t>
            </a:r>
            <a:r>
              <a:rPr spc="-55" dirty="0"/>
              <a:t> </a:t>
            </a:r>
            <a:r>
              <a:rPr spc="180" dirty="0"/>
              <a:t>by</a:t>
            </a:r>
            <a:r>
              <a:rPr spc="-55" dirty="0"/>
              <a:t> </a:t>
            </a:r>
            <a:r>
              <a:rPr spc="145" dirty="0"/>
              <a:t>bus.</a:t>
            </a:r>
            <a:r>
              <a:rPr spc="-55" dirty="0"/>
              <a:t> </a:t>
            </a:r>
            <a:r>
              <a:rPr spc="180" dirty="0"/>
              <a:t>Instead,</a:t>
            </a:r>
            <a:r>
              <a:rPr spc="-60" dirty="0"/>
              <a:t> </a:t>
            </a:r>
            <a:r>
              <a:rPr spc="180" dirty="0"/>
              <a:t>she</a:t>
            </a:r>
            <a:r>
              <a:rPr spc="-55" dirty="0"/>
              <a:t> </a:t>
            </a:r>
            <a:r>
              <a:rPr spc="200" dirty="0"/>
              <a:t>chose</a:t>
            </a:r>
            <a:r>
              <a:rPr spc="-55" dirty="0"/>
              <a:t> </a:t>
            </a:r>
            <a:r>
              <a:rPr spc="215" dirty="0"/>
              <a:t>the</a:t>
            </a:r>
            <a:r>
              <a:rPr spc="-55" dirty="0"/>
              <a:t> </a:t>
            </a:r>
            <a:r>
              <a:rPr spc="215" dirty="0"/>
              <a:t>walk-</a:t>
            </a:r>
            <a:r>
              <a:rPr spc="150" dirty="0"/>
              <a:t>in </a:t>
            </a:r>
            <a:r>
              <a:rPr spc="229" dirty="0"/>
              <a:t>centre</a:t>
            </a:r>
            <a:r>
              <a:rPr spc="-65" dirty="0"/>
              <a:t> </a:t>
            </a:r>
            <a:r>
              <a:rPr spc="270" dirty="0"/>
              <a:t>where</a:t>
            </a:r>
            <a:r>
              <a:rPr spc="-60" dirty="0"/>
              <a:t> </a:t>
            </a:r>
            <a:r>
              <a:rPr spc="180" dirty="0"/>
              <a:t>she</a:t>
            </a:r>
            <a:r>
              <a:rPr spc="-60" dirty="0"/>
              <a:t> </a:t>
            </a:r>
            <a:r>
              <a:rPr spc="225" dirty="0"/>
              <a:t>had</a:t>
            </a:r>
            <a:r>
              <a:rPr spc="-60" dirty="0"/>
              <a:t> </a:t>
            </a:r>
            <a:r>
              <a:rPr spc="240" dirty="0"/>
              <a:t>to</a:t>
            </a:r>
            <a:r>
              <a:rPr spc="-60" dirty="0"/>
              <a:t> </a:t>
            </a:r>
            <a:r>
              <a:rPr spc="225" dirty="0"/>
              <a:t>endure</a:t>
            </a:r>
            <a:r>
              <a:rPr spc="-60" dirty="0"/>
              <a:t> </a:t>
            </a:r>
            <a:r>
              <a:rPr spc="200" dirty="0"/>
              <a:t>a</a:t>
            </a:r>
            <a:r>
              <a:rPr spc="-65" dirty="0"/>
              <a:t> </a:t>
            </a:r>
            <a:r>
              <a:rPr spc="145" dirty="0"/>
              <a:t>five-</a:t>
            </a:r>
            <a:r>
              <a:rPr spc="260" dirty="0"/>
              <a:t>hour</a:t>
            </a:r>
            <a:r>
              <a:rPr spc="-60" dirty="0"/>
              <a:t> </a:t>
            </a:r>
            <a:r>
              <a:rPr spc="245" dirty="0"/>
              <a:t>wait</a:t>
            </a:r>
            <a:r>
              <a:rPr spc="-60" dirty="0"/>
              <a:t> </a:t>
            </a:r>
            <a:r>
              <a:rPr spc="175" dirty="0"/>
              <a:t>only</a:t>
            </a:r>
            <a:r>
              <a:rPr spc="-60" dirty="0"/>
              <a:t> </a:t>
            </a:r>
            <a:r>
              <a:rPr spc="240" dirty="0"/>
              <a:t>to</a:t>
            </a:r>
            <a:r>
              <a:rPr spc="-60" dirty="0"/>
              <a:t> </a:t>
            </a:r>
            <a:r>
              <a:rPr spc="225" dirty="0"/>
              <a:t>then</a:t>
            </a:r>
            <a:r>
              <a:rPr spc="-60" dirty="0"/>
              <a:t> </a:t>
            </a:r>
            <a:r>
              <a:rPr spc="170" dirty="0"/>
              <a:t>be </a:t>
            </a:r>
            <a:r>
              <a:rPr spc="200" dirty="0"/>
              <a:t>sent</a:t>
            </a:r>
            <a:r>
              <a:rPr spc="-70" dirty="0"/>
              <a:t> </a:t>
            </a:r>
            <a:r>
              <a:rPr spc="220" dirty="0"/>
              <a:t>back</a:t>
            </a:r>
            <a:r>
              <a:rPr spc="-70" dirty="0"/>
              <a:t> </a:t>
            </a:r>
            <a:r>
              <a:rPr spc="240" dirty="0"/>
              <a:t>to</a:t>
            </a:r>
            <a:r>
              <a:rPr spc="-65" dirty="0"/>
              <a:t> </a:t>
            </a:r>
            <a:r>
              <a:rPr spc="130" dirty="0"/>
              <a:t>A&amp;E.</a:t>
            </a:r>
          </a:p>
        </p:txBody>
      </p:sp>
      <p:sp>
        <p:nvSpPr>
          <p:cNvPr id="5" name="object 5"/>
          <p:cNvSpPr txBox="1">
            <a:spLocks noGrp="1"/>
          </p:cNvSpPr>
          <p:nvPr>
            <p:ph type="title"/>
          </p:nvPr>
        </p:nvSpPr>
        <p:spPr>
          <a:xfrm>
            <a:off x="11215612" y="2555541"/>
            <a:ext cx="6140450" cy="1551066"/>
          </a:xfrm>
          <a:prstGeom prst="rect">
            <a:avLst/>
          </a:prstGeom>
        </p:spPr>
        <p:txBody>
          <a:bodyPr vert="horz" wrap="square" lIns="0" tIns="12065" rIns="0" bIns="0" rtlCol="0">
            <a:spAutoFit/>
          </a:bodyPr>
          <a:lstStyle/>
          <a:p>
            <a:pPr marL="12700">
              <a:lnSpc>
                <a:spcPct val="100000"/>
              </a:lnSpc>
              <a:spcBef>
                <a:spcPts val="95"/>
              </a:spcBef>
            </a:pPr>
            <a:r>
              <a:rPr spc="-815" dirty="0">
                <a:latin typeface="Arial Black" panose="020B0A04020102020204" pitchFamily="34" charset="0"/>
              </a:rPr>
              <a:t>SUSAN</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10736"/>
            <a:ext cx="10430494" cy="14200938"/>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a:spLocks noGrp="1"/>
          </p:cNvSpPr>
          <p:nvPr>
            <p:ph type="body" idx="1"/>
          </p:nvPr>
        </p:nvSpPr>
        <p:spPr>
          <a:prstGeom prst="rect">
            <a:avLst/>
          </a:prstGeom>
        </p:spPr>
        <p:txBody>
          <a:bodyPr vert="horz" wrap="square" lIns="0" tIns="54117" rIns="0" bIns="0" rtlCol="0">
            <a:spAutoFit/>
          </a:bodyPr>
          <a:lstStyle/>
          <a:p>
            <a:pPr marL="12700" marR="220979">
              <a:lnSpc>
                <a:spcPct val="117500"/>
              </a:lnSpc>
              <a:spcBef>
                <a:spcPts val="95"/>
              </a:spcBef>
            </a:pPr>
            <a:r>
              <a:rPr spc="215" dirty="0"/>
              <a:t>Damian</a:t>
            </a:r>
            <a:r>
              <a:rPr spc="-55" dirty="0"/>
              <a:t> </a:t>
            </a:r>
            <a:r>
              <a:rPr spc="130" dirty="0"/>
              <a:t>is</a:t>
            </a:r>
            <a:r>
              <a:rPr spc="-50" dirty="0"/>
              <a:t> </a:t>
            </a:r>
            <a:r>
              <a:rPr spc="220" dirty="0"/>
              <a:t>an</a:t>
            </a:r>
            <a:r>
              <a:rPr spc="-55" dirty="0"/>
              <a:t> </a:t>
            </a:r>
            <a:r>
              <a:rPr spc="220" dirty="0"/>
              <a:t>artist</a:t>
            </a:r>
            <a:r>
              <a:rPr spc="-50" dirty="0"/>
              <a:t> </a:t>
            </a:r>
            <a:r>
              <a:rPr spc="295" dirty="0"/>
              <a:t>who</a:t>
            </a:r>
            <a:r>
              <a:rPr spc="-50" dirty="0"/>
              <a:t> </a:t>
            </a:r>
            <a:r>
              <a:rPr spc="225" dirty="0"/>
              <a:t>captures</a:t>
            </a:r>
            <a:r>
              <a:rPr spc="-55" dirty="0"/>
              <a:t> </a:t>
            </a:r>
            <a:r>
              <a:rPr spc="180" dirty="0"/>
              <a:t>energetic,</a:t>
            </a:r>
            <a:r>
              <a:rPr spc="-50" dirty="0"/>
              <a:t> </a:t>
            </a:r>
            <a:r>
              <a:rPr spc="185" dirty="0"/>
              <a:t>everyday</a:t>
            </a:r>
            <a:r>
              <a:rPr spc="-50" dirty="0"/>
              <a:t> </a:t>
            </a:r>
            <a:r>
              <a:rPr spc="180" dirty="0"/>
              <a:t>scenes</a:t>
            </a:r>
            <a:r>
              <a:rPr spc="-55" dirty="0"/>
              <a:t> </a:t>
            </a:r>
            <a:r>
              <a:rPr spc="180" dirty="0"/>
              <a:t>using </a:t>
            </a:r>
            <a:r>
              <a:rPr spc="215" dirty="0"/>
              <a:t>pen</a:t>
            </a:r>
            <a:r>
              <a:rPr spc="-65" dirty="0"/>
              <a:t> </a:t>
            </a:r>
            <a:r>
              <a:rPr spc="225" dirty="0"/>
              <a:t>and</a:t>
            </a:r>
            <a:r>
              <a:rPr spc="-65" dirty="0"/>
              <a:t> </a:t>
            </a:r>
            <a:r>
              <a:rPr spc="190" dirty="0"/>
              <a:t>paper.</a:t>
            </a:r>
          </a:p>
          <a:p>
            <a:pPr marL="12700" marR="5080">
              <a:lnSpc>
                <a:spcPct val="117500"/>
              </a:lnSpc>
              <a:spcBef>
                <a:spcPts val="1760"/>
              </a:spcBef>
            </a:pPr>
            <a:r>
              <a:rPr spc="215" dirty="0"/>
              <a:t>Damian</a:t>
            </a:r>
            <a:r>
              <a:rPr spc="-60" dirty="0"/>
              <a:t> </a:t>
            </a:r>
            <a:r>
              <a:rPr spc="200" dirty="0"/>
              <a:t>has</a:t>
            </a:r>
            <a:r>
              <a:rPr spc="-60" dirty="0"/>
              <a:t> </a:t>
            </a:r>
            <a:r>
              <a:rPr spc="200" dirty="0"/>
              <a:t>been</a:t>
            </a:r>
            <a:r>
              <a:rPr spc="-60" dirty="0"/>
              <a:t> </a:t>
            </a:r>
            <a:r>
              <a:rPr spc="165" dirty="0"/>
              <a:t>involved</a:t>
            </a:r>
            <a:r>
              <a:rPr spc="-55" dirty="0"/>
              <a:t> </a:t>
            </a:r>
            <a:r>
              <a:rPr spc="175" dirty="0"/>
              <a:t>in</a:t>
            </a:r>
            <a:r>
              <a:rPr spc="-60" dirty="0"/>
              <a:t> </a:t>
            </a:r>
            <a:r>
              <a:rPr spc="215" dirty="0"/>
              <a:t>the</a:t>
            </a:r>
            <a:r>
              <a:rPr spc="-60" dirty="0"/>
              <a:t> </a:t>
            </a:r>
            <a:r>
              <a:rPr spc="245" dirty="0"/>
              <a:t>community</a:t>
            </a:r>
            <a:r>
              <a:rPr spc="-60" dirty="0"/>
              <a:t> </a:t>
            </a:r>
            <a:r>
              <a:rPr spc="170" dirty="0"/>
              <a:t>activities</a:t>
            </a:r>
            <a:r>
              <a:rPr spc="-55" dirty="0"/>
              <a:t> </a:t>
            </a:r>
            <a:r>
              <a:rPr spc="225" dirty="0"/>
              <a:t>at</a:t>
            </a:r>
            <a:r>
              <a:rPr spc="-60" dirty="0"/>
              <a:t> </a:t>
            </a:r>
            <a:r>
              <a:rPr spc="170" dirty="0"/>
              <a:t>St</a:t>
            </a:r>
            <a:r>
              <a:rPr spc="-60" dirty="0"/>
              <a:t> </a:t>
            </a:r>
            <a:r>
              <a:rPr spc="200" dirty="0"/>
              <a:t>Mary’s </a:t>
            </a:r>
            <a:r>
              <a:rPr spc="235" dirty="0"/>
              <a:t>Church</a:t>
            </a:r>
            <a:r>
              <a:rPr spc="-55" dirty="0"/>
              <a:t> </a:t>
            </a:r>
            <a:r>
              <a:rPr spc="225" dirty="0"/>
              <a:t>and</a:t>
            </a:r>
            <a:r>
              <a:rPr spc="-55" dirty="0"/>
              <a:t> </a:t>
            </a:r>
            <a:r>
              <a:rPr spc="210" dirty="0"/>
              <a:t>Centre</a:t>
            </a:r>
            <a:r>
              <a:rPr spc="-55" dirty="0"/>
              <a:t> </a:t>
            </a:r>
            <a:r>
              <a:rPr spc="175" dirty="0"/>
              <a:t>since</a:t>
            </a:r>
            <a:r>
              <a:rPr spc="-55" dirty="0"/>
              <a:t> </a:t>
            </a:r>
            <a:r>
              <a:rPr spc="135" dirty="0"/>
              <a:t>2018.</a:t>
            </a:r>
            <a:r>
              <a:rPr spc="-50" dirty="0"/>
              <a:t> </a:t>
            </a:r>
            <a:r>
              <a:rPr spc="200" dirty="0"/>
              <a:t>He</a:t>
            </a:r>
            <a:r>
              <a:rPr spc="-55" dirty="0"/>
              <a:t> </a:t>
            </a:r>
            <a:r>
              <a:rPr spc="260" dirty="0"/>
              <a:t>was</a:t>
            </a:r>
            <a:r>
              <a:rPr spc="-55" dirty="0"/>
              <a:t> </a:t>
            </a:r>
            <a:r>
              <a:rPr spc="165" dirty="0"/>
              <a:t>involved</a:t>
            </a:r>
            <a:r>
              <a:rPr spc="-55" dirty="0"/>
              <a:t> </a:t>
            </a:r>
            <a:r>
              <a:rPr spc="175" dirty="0"/>
              <a:t>in</a:t>
            </a:r>
            <a:r>
              <a:rPr spc="-50" dirty="0"/>
              <a:t> </a:t>
            </a:r>
            <a:r>
              <a:rPr spc="175" dirty="0"/>
              <a:t>Timebuilders,</a:t>
            </a:r>
            <a:r>
              <a:rPr spc="-55" dirty="0"/>
              <a:t> </a:t>
            </a:r>
            <a:r>
              <a:rPr spc="245" dirty="0"/>
              <a:t>part </a:t>
            </a:r>
            <a:r>
              <a:rPr spc="210" dirty="0"/>
              <a:t>of</a:t>
            </a:r>
            <a:r>
              <a:rPr spc="-60" dirty="0"/>
              <a:t> </a:t>
            </a:r>
            <a:r>
              <a:rPr spc="215" dirty="0"/>
              <a:t>the</a:t>
            </a:r>
            <a:r>
              <a:rPr spc="-60" dirty="0"/>
              <a:t> </a:t>
            </a:r>
            <a:r>
              <a:rPr spc="225" dirty="0"/>
              <a:t>mental</a:t>
            </a:r>
            <a:r>
              <a:rPr spc="-60" dirty="0"/>
              <a:t> </a:t>
            </a:r>
            <a:r>
              <a:rPr spc="200" dirty="0"/>
              <a:t>health</a:t>
            </a:r>
            <a:r>
              <a:rPr spc="-60" dirty="0"/>
              <a:t> </a:t>
            </a:r>
            <a:r>
              <a:rPr spc="140" dirty="0"/>
              <a:t>cafe,</a:t>
            </a:r>
            <a:r>
              <a:rPr spc="-60" dirty="0"/>
              <a:t> </a:t>
            </a:r>
            <a:r>
              <a:rPr spc="270" dirty="0"/>
              <a:t>art</a:t>
            </a:r>
            <a:r>
              <a:rPr spc="-60" dirty="0"/>
              <a:t> </a:t>
            </a:r>
            <a:r>
              <a:rPr spc="260" dirty="0"/>
              <a:t>for</a:t>
            </a:r>
            <a:r>
              <a:rPr spc="-55" dirty="0"/>
              <a:t> </a:t>
            </a:r>
            <a:r>
              <a:rPr spc="170" dirty="0"/>
              <a:t>wellbeing,</a:t>
            </a:r>
            <a:r>
              <a:rPr spc="-60" dirty="0"/>
              <a:t> </a:t>
            </a:r>
            <a:r>
              <a:rPr spc="204" dirty="0"/>
              <a:t>litter</a:t>
            </a:r>
            <a:r>
              <a:rPr spc="-60" dirty="0"/>
              <a:t> </a:t>
            </a:r>
            <a:r>
              <a:rPr spc="200" dirty="0"/>
              <a:t>pick</a:t>
            </a:r>
            <a:r>
              <a:rPr spc="-60" dirty="0"/>
              <a:t> </a:t>
            </a:r>
            <a:r>
              <a:rPr spc="225" dirty="0"/>
              <a:t>and</a:t>
            </a:r>
            <a:r>
              <a:rPr spc="-60" dirty="0"/>
              <a:t> </a:t>
            </a:r>
            <a:r>
              <a:rPr spc="190" dirty="0"/>
              <a:t>gardening.</a:t>
            </a:r>
          </a:p>
          <a:p>
            <a:pPr marL="12700">
              <a:lnSpc>
                <a:spcPct val="100000"/>
              </a:lnSpc>
              <a:spcBef>
                <a:spcPts val="2225"/>
              </a:spcBef>
            </a:pPr>
            <a:r>
              <a:rPr spc="185" dirty="0"/>
              <a:t>Damian’s</a:t>
            </a:r>
            <a:r>
              <a:rPr spc="-60" dirty="0"/>
              <a:t> </a:t>
            </a:r>
            <a:r>
              <a:rPr spc="270" dirty="0"/>
              <a:t>dream</a:t>
            </a:r>
            <a:r>
              <a:rPr spc="-60" dirty="0"/>
              <a:t> </a:t>
            </a:r>
            <a:r>
              <a:rPr spc="210" dirty="0"/>
              <a:t>of</a:t>
            </a:r>
            <a:r>
              <a:rPr spc="-60" dirty="0"/>
              <a:t> </a:t>
            </a:r>
            <a:r>
              <a:rPr spc="200" dirty="0"/>
              <a:t>provision</a:t>
            </a:r>
            <a:r>
              <a:rPr spc="-60" dirty="0"/>
              <a:t> </a:t>
            </a:r>
            <a:r>
              <a:rPr spc="130" dirty="0"/>
              <a:t>is</a:t>
            </a:r>
            <a:r>
              <a:rPr spc="-55" dirty="0"/>
              <a:t> </a:t>
            </a:r>
            <a:r>
              <a:rPr spc="225" dirty="0"/>
              <a:t>represented</a:t>
            </a:r>
            <a:r>
              <a:rPr spc="-60" dirty="0"/>
              <a:t> </a:t>
            </a:r>
            <a:r>
              <a:rPr spc="185" dirty="0"/>
              <a:t>by</a:t>
            </a:r>
            <a:r>
              <a:rPr spc="-60" dirty="0"/>
              <a:t> </a:t>
            </a:r>
            <a:r>
              <a:rPr spc="200" dirty="0"/>
              <a:t>a</a:t>
            </a:r>
            <a:r>
              <a:rPr spc="-60" dirty="0"/>
              <a:t> </a:t>
            </a:r>
            <a:r>
              <a:rPr spc="200" dirty="0"/>
              <a:t>golden</a:t>
            </a:r>
            <a:r>
              <a:rPr spc="-55" dirty="0"/>
              <a:t> </a:t>
            </a:r>
            <a:r>
              <a:rPr spc="170" dirty="0"/>
              <a:t>St</a:t>
            </a:r>
            <a:r>
              <a:rPr spc="-60" dirty="0"/>
              <a:t> </a:t>
            </a:r>
            <a:r>
              <a:rPr spc="170" dirty="0"/>
              <a:t>Mary’s.</a:t>
            </a:r>
          </a:p>
          <a:p>
            <a:pPr marL="12700" marR="236220">
              <a:lnSpc>
                <a:spcPct val="117500"/>
              </a:lnSpc>
              <a:spcBef>
                <a:spcPts val="1764"/>
              </a:spcBef>
            </a:pPr>
            <a:r>
              <a:rPr spc="170" dirty="0"/>
              <a:t>His</a:t>
            </a:r>
            <a:r>
              <a:rPr spc="-65" dirty="0"/>
              <a:t> </a:t>
            </a:r>
            <a:r>
              <a:rPr spc="185" dirty="0"/>
              <a:t>reality</a:t>
            </a:r>
            <a:r>
              <a:rPr spc="-65" dirty="0"/>
              <a:t> </a:t>
            </a:r>
            <a:r>
              <a:rPr spc="210" dirty="0"/>
              <a:t>of</a:t>
            </a:r>
            <a:r>
              <a:rPr spc="-65" dirty="0"/>
              <a:t> </a:t>
            </a:r>
            <a:r>
              <a:rPr spc="155" dirty="0"/>
              <a:t>living</a:t>
            </a:r>
            <a:r>
              <a:rPr spc="-65" dirty="0"/>
              <a:t> </a:t>
            </a:r>
            <a:r>
              <a:rPr spc="235" dirty="0"/>
              <a:t>on</a:t>
            </a:r>
            <a:r>
              <a:rPr spc="-60" dirty="0"/>
              <a:t> </a:t>
            </a:r>
            <a:r>
              <a:rPr spc="215" dirty="0"/>
              <a:t>the</a:t>
            </a:r>
            <a:r>
              <a:rPr spc="-65" dirty="0"/>
              <a:t> </a:t>
            </a:r>
            <a:r>
              <a:rPr spc="210" dirty="0"/>
              <a:t>frontline</a:t>
            </a:r>
            <a:r>
              <a:rPr spc="-65" dirty="0"/>
              <a:t> </a:t>
            </a:r>
            <a:r>
              <a:rPr spc="210" dirty="0"/>
              <a:t>of</a:t>
            </a:r>
            <a:r>
              <a:rPr spc="-65" dirty="0"/>
              <a:t> </a:t>
            </a:r>
            <a:r>
              <a:rPr spc="215" dirty="0"/>
              <a:t>poverty</a:t>
            </a:r>
            <a:r>
              <a:rPr spc="-65" dirty="0"/>
              <a:t> </a:t>
            </a:r>
            <a:r>
              <a:rPr spc="130" dirty="0"/>
              <a:t>is</a:t>
            </a:r>
            <a:r>
              <a:rPr spc="-60" dirty="0"/>
              <a:t> </a:t>
            </a:r>
            <a:r>
              <a:rPr spc="235" dirty="0"/>
              <a:t>that</a:t>
            </a:r>
            <a:r>
              <a:rPr spc="-65" dirty="0"/>
              <a:t> </a:t>
            </a:r>
            <a:r>
              <a:rPr spc="200" dirty="0"/>
              <a:t>he</a:t>
            </a:r>
            <a:r>
              <a:rPr spc="-65" dirty="0"/>
              <a:t> </a:t>
            </a:r>
            <a:r>
              <a:rPr spc="130" dirty="0"/>
              <a:t>is</a:t>
            </a:r>
            <a:r>
              <a:rPr spc="-65" dirty="0"/>
              <a:t> </a:t>
            </a:r>
            <a:r>
              <a:rPr spc="200" dirty="0"/>
              <a:t>often </a:t>
            </a:r>
            <a:r>
              <a:rPr spc="220" dirty="0"/>
              <a:t>scraping</a:t>
            </a:r>
            <a:r>
              <a:rPr spc="-60" dirty="0"/>
              <a:t> </a:t>
            </a:r>
            <a:r>
              <a:rPr spc="215" dirty="0"/>
              <a:t>the</a:t>
            </a:r>
            <a:r>
              <a:rPr spc="-55" dirty="0"/>
              <a:t> </a:t>
            </a:r>
            <a:r>
              <a:rPr spc="265" dirty="0"/>
              <a:t>bottom</a:t>
            </a:r>
            <a:r>
              <a:rPr spc="-55" dirty="0"/>
              <a:t> </a:t>
            </a:r>
            <a:r>
              <a:rPr spc="210" dirty="0"/>
              <a:t>of</a:t>
            </a:r>
            <a:r>
              <a:rPr spc="-60" dirty="0"/>
              <a:t> </a:t>
            </a:r>
            <a:r>
              <a:rPr spc="215" dirty="0"/>
              <a:t>the</a:t>
            </a:r>
            <a:r>
              <a:rPr spc="-55" dirty="0"/>
              <a:t> </a:t>
            </a:r>
            <a:r>
              <a:rPr spc="195" dirty="0"/>
              <a:t>barrel,</a:t>
            </a:r>
            <a:r>
              <a:rPr spc="-55" dirty="0"/>
              <a:t> </a:t>
            </a:r>
            <a:r>
              <a:rPr spc="280" dirty="0"/>
              <a:t>down</a:t>
            </a:r>
            <a:r>
              <a:rPr spc="-60" dirty="0"/>
              <a:t> </a:t>
            </a:r>
            <a:r>
              <a:rPr spc="240" dirty="0"/>
              <a:t>to</a:t>
            </a:r>
            <a:r>
              <a:rPr spc="-55" dirty="0"/>
              <a:t> </a:t>
            </a:r>
            <a:r>
              <a:rPr spc="170" dirty="0"/>
              <a:t>his</a:t>
            </a:r>
            <a:r>
              <a:rPr spc="-55" dirty="0"/>
              <a:t> </a:t>
            </a:r>
            <a:r>
              <a:rPr spc="175" dirty="0"/>
              <a:t>last</a:t>
            </a:r>
            <a:r>
              <a:rPr spc="-60" dirty="0"/>
              <a:t> </a:t>
            </a:r>
            <a:r>
              <a:rPr spc="200" dirty="0"/>
              <a:t>penny</a:t>
            </a:r>
            <a:r>
              <a:rPr spc="-55" dirty="0"/>
              <a:t> </a:t>
            </a:r>
            <a:r>
              <a:rPr spc="220" dirty="0"/>
              <a:t>before</a:t>
            </a:r>
            <a:r>
              <a:rPr spc="-55" dirty="0"/>
              <a:t> </a:t>
            </a:r>
            <a:r>
              <a:rPr spc="175" dirty="0"/>
              <a:t>he </a:t>
            </a:r>
            <a:r>
              <a:rPr spc="200" dirty="0"/>
              <a:t>has</a:t>
            </a:r>
            <a:r>
              <a:rPr spc="-65" dirty="0"/>
              <a:t> </a:t>
            </a:r>
            <a:r>
              <a:rPr spc="195" dirty="0"/>
              <a:t>paid</a:t>
            </a:r>
            <a:r>
              <a:rPr spc="-65" dirty="0"/>
              <a:t> </a:t>
            </a:r>
            <a:r>
              <a:rPr spc="260" dirty="0"/>
              <a:t>for</a:t>
            </a:r>
            <a:r>
              <a:rPr spc="-65" dirty="0"/>
              <a:t> </a:t>
            </a:r>
            <a:r>
              <a:rPr spc="135" dirty="0"/>
              <a:t>all</a:t>
            </a:r>
            <a:r>
              <a:rPr spc="-65" dirty="0"/>
              <a:t> </a:t>
            </a:r>
            <a:r>
              <a:rPr spc="170" dirty="0"/>
              <a:t>his</a:t>
            </a:r>
            <a:r>
              <a:rPr spc="-65" dirty="0"/>
              <a:t> </a:t>
            </a:r>
            <a:r>
              <a:rPr spc="145" dirty="0"/>
              <a:t>needs.</a:t>
            </a:r>
          </a:p>
        </p:txBody>
      </p:sp>
      <p:sp>
        <p:nvSpPr>
          <p:cNvPr id="5" name="object 5"/>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sz="9850" spc="-755" dirty="0">
                <a:latin typeface="Arial Black" panose="020B0A04020102020204" pitchFamily="34" charset="0"/>
              </a:rPr>
              <a:t>DAMIAN</a:t>
            </a:r>
            <a:endParaRPr sz="9850" dirty="0">
              <a:latin typeface="Arial Black" panose="020B0A040201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0"/>
            <a:ext cx="10468460" cy="14211672"/>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p:nvPr/>
        </p:nvSpPr>
        <p:spPr>
          <a:xfrm>
            <a:off x="11215612" y="4172093"/>
            <a:ext cx="8592820" cy="6043295"/>
          </a:xfrm>
          <a:prstGeom prst="rect">
            <a:avLst/>
          </a:prstGeom>
        </p:spPr>
        <p:txBody>
          <a:bodyPr vert="horz" wrap="square" lIns="0" tIns="12065" rIns="0" bIns="0" rtlCol="0">
            <a:spAutoFit/>
          </a:bodyPr>
          <a:lstStyle/>
          <a:p>
            <a:pPr marL="12700" marR="106680">
              <a:lnSpc>
                <a:spcPct val="117500"/>
              </a:lnSpc>
              <a:spcBef>
                <a:spcPts val="95"/>
              </a:spcBef>
            </a:pPr>
            <a:r>
              <a:rPr sz="2200" spc="180" dirty="0">
                <a:latin typeface="Arial Narrow"/>
                <a:cs typeface="Arial Narrow"/>
              </a:rPr>
              <a:t>Rebecca</a:t>
            </a:r>
            <a:r>
              <a:rPr sz="2200" spc="-60" dirty="0">
                <a:latin typeface="Arial Narrow"/>
                <a:cs typeface="Arial Narrow"/>
              </a:rPr>
              <a:t> </a:t>
            </a:r>
            <a:r>
              <a:rPr sz="2200" spc="229" dirty="0">
                <a:latin typeface="Arial Narrow"/>
                <a:cs typeface="Arial Narrow"/>
              </a:rPr>
              <a:t>(born</a:t>
            </a:r>
            <a:r>
              <a:rPr sz="2200" spc="-60" dirty="0">
                <a:latin typeface="Arial Narrow"/>
                <a:cs typeface="Arial Narrow"/>
              </a:rPr>
              <a:t> </a:t>
            </a:r>
            <a:r>
              <a:rPr sz="2200" spc="285" dirty="0">
                <a:latin typeface="Arial Narrow"/>
                <a:cs typeface="Arial Narrow"/>
              </a:rPr>
              <a:t>2008)</a:t>
            </a:r>
            <a:r>
              <a:rPr sz="2200" spc="-55"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10" dirty="0">
                <a:latin typeface="Arial Narrow"/>
                <a:cs typeface="Arial Narrow"/>
              </a:rPr>
              <a:t>secondary</a:t>
            </a:r>
            <a:r>
              <a:rPr sz="2200" spc="-55" dirty="0">
                <a:latin typeface="Arial Narrow"/>
                <a:cs typeface="Arial Narrow"/>
              </a:rPr>
              <a:t> </a:t>
            </a:r>
            <a:r>
              <a:rPr sz="2200" spc="195" dirty="0">
                <a:latin typeface="Arial Narrow"/>
                <a:cs typeface="Arial Narrow"/>
              </a:rPr>
              <a:t>school</a:t>
            </a:r>
            <a:r>
              <a:rPr sz="2200" spc="-60" dirty="0">
                <a:latin typeface="Arial Narrow"/>
                <a:cs typeface="Arial Narrow"/>
              </a:rPr>
              <a:t> </a:t>
            </a:r>
            <a:r>
              <a:rPr sz="2200" spc="215" dirty="0">
                <a:latin typeface="Arial Narrow"/>
                <a:cs typeface="Arial Narrow"/>
              </a:rPr>
              <a:t>student</a:t>
            </a:r>
            <a:r>
              <a:rPr sz="2200" spc="-55"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195" dirty="0">
                <a:latin typeface="Arial Narrow"/>
                <a:cs typeface="Arial Narrow"/>
              </a:rPr>
              <a:t>gifted</a:t>
            </a:r>
            <a:r>
              <a:rPr sz="2200" spc="-60" dirty="0">
                <a:latin typeface="Arial Narrow"/>
                <a:cs typeface="Arial Narrow"/>
              </a:rPr>
              <a:t> </a:t>
            </a:r>
            <a:r>
              <a:rPr sz="2200" spc="185" dirty="0">
                <a:latin typeface="Arial Narrow"/>
                <a:cs typeface="Arial Narrow"/>
              </a:rPr>
              <a:t>young musician.</a:t>
            </a:r>
            <a:r>
              <a:rPr sz="2200" spc="-65" dirty="0">
                <a:latin typeface="Arial Narrow"/>
                <a:cs typeface="Arial Narrow"/>
              </a:rPr>
              <a:t> </a:t>
            </a:r>
            <a:r>
              <a:rPr sz="2200" spc="165" dirty="0">
                <a:latin typeface="Arial Narrow"/>
                <a:cs typeface="Arial Narrow"/>
              </a:rPr>
              <a:t>She</a:t>
            </a:r>
            <a:r>
              <a:rPr sz="2200" spc="-65" dirty="0">
                <a:latin typeface="Arial Narrow"/>
                <a:cs typeface="Arial Narrow"/>
              </a:rPr>
              <a:t> </a:t>
            </a:r>
            <a:r>
              <a:rPr sz="2200" spc="225" dirty="0">
                <a:latin typeface="Arial Narrow"/>
                <a:cs typeface="Arial Narrow"/>
              </a:rPr>
              <a:t>and</a:t>
            </a:r>
            <a:r>
              <a:rPr sz="2200" spc="-65"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190" dirty="0">
                <a:latin typeface="Arial Narrow"/>
                <a:cs typeface="Arial Narrow"/>
              </a:rPr>
              <a:t>family</a:t>
            </a:r>
            <a:r>
              <a:rPr sz="2200" spc="-65" dirty="0">
                <a:latin typeface="Arial Narrow"/>
                <a:cs typeface="Arial Narrow"/>
              </a:rPr>
              <a:t> </a:t>
            </a:r>
            <a:r>
              <a:rPr sz="2200" spc="240" dirty="0">
                <a:latin typeface="Arial Narrow"/>
                <a:cs typeface="Arial Narrow"/>
              </a:rPr>
              <a:t>are</a:t>
            </a:r>
            <a:r>
              <a:rPr sz="2200" spc="-65" dirty="0">
                <a:latin typeface="Arial Narrow"/>
                <a:cs typeface="Arial Narrow"/>
              </a:rPr>
              <a:t> </a:t>
            </a:r>
            <a:r>
              <a:rPr sz="2200" spc="175" dirty="0">
                <a:latin typeface="Arial Narrow"/>
                <a:cs typeface="Arial Narrow"/>
              </a:rPr>
              <a:t>political</a:t>
            </a:r>
            <a:r>
              <a:rPr sz="2200" spc="-60" dirty="0">
                <a:latin typeface="Arial Narrow"/>
                <a:cs typeface="Arial Narrow"/>
              </a:rPr>
              <a:t> </a:t>
            </a:r>
            <a:r>
              <a:rPr sz="2200" spc="200" dirty="0">
                <a:latin typeface="Arial Narrow"/>
                <a:cs typeface="Arial Narrow"/>
              </a:rPr>
              <a:t>refugees</a:t>
            </a:r>
            <a:r>
              <a:rPr sz="2200" spc="-65" dirty="0">
                <a:latin typeface="Arial Narrow"/>
                <a:cs typeface="Arial Narrow"/>
              </a:rPr>
              <a:t> </a:t>
            </a:r>
            <a:r>
              <a:rPr sz="2200" spc="300" dirty="0">
                <a:latin typeface="Arial Narrow"/>
                <a:cs typeface="Arial Narrow"/>
              </a:rPr>
              <a:t>from</a:t>
            </a:r>
            <a:r>
              <a:rPr sz="2200" spc="-65" dirty="0">
                <a:latin typeface="Arial Narrow"/>
                <a:cs typeface="Arial Narrow"/>
              </a:rPr>
              <a:t> </a:t>
            </a:r>
            <a:r>
              <a:rPr sz="2200" spc="265" dirty="0">
                <a:latin typeface="Arial Narrow"/>
                <a:cs typeface="Arial Narrow"/>
              </a:rPr>
              <a:t>Myanmar </a:t>
            </a:r>
            <a:r>
              <a:rPr sz="2200" spc="220" dirty="0">
                <a:latin typeface="Arial Narrow"/>
                <a:cs typeface="Arial Narrow"/>
              </a:rPr>
              <a:t>(formerly</a:t>
            </a:r>
            <a:r>
              <a:rPr sz="2200" spc="-35" dirty="0">
                <a:latin typeface="Arial Narrow"/>
                <a:cs typeface="Arial Narrow"/>
              </a:rPr>
              <a:t> </a:t>
            </a:r>
            <a:r>
              <a:rPr sz="2200" spc="190" dirty="0">
                <a:latin typeface="Arial Narrow"/>
                <a:cs typeface="Arial Narrow"/>
              </a:rPr>
              <a:t>Burma).</a:t>
            </a:r>
            <a:endParaRPr sz="2200">
              <a:latin typeface="Arial Narrow"/>
              <a:cs typeface="Arial Narrow"/>
            </a:endParaRPr>
          </a:p>
          <a:p>
            <a:pPr marL="12700" marR="52069">
              <a:lnSpc>
                <a:spcPct val="117500"/>
              </a:lnSpc>
              <a:spcBef>
                <a:spcPts val="1760"/>
              </a:spcBef>
            </a:pPr>
            <a:r>
              <a:rPr sz="2200" spc="160" dirty="0">
                <a:latin typeface="Arial Narrow"/>
                <a:cs typeface="Arial Narrow"/>
              </a:rPr>
              <a:t>Rebecca’s</a:t>
            </a:r>
            <a:r>
              <a:rPr sz="2200" spc="-60" dirty="0">
                <a:latin typeface="Arial Narrow"/>
                <a:cs typeface="Arial Narrow"/>
              </a:rPr>
              <a:t> </a:t>
            </a:r>
            <a:r>
              <a:rPr sz="2200" spc="225" dirty="0">
                <a:latin typeface="Arial Narrow"/>
                <a:cs typeface="Arial Narrow"/>
              </a:rPr>
              <a:t>mother,</a:t>
            </a:r>
            <a:r>
              <a:rPr sz="2200" spc="-60" dirty="0">
                <a:latin typeface="Arial Narrow"/>
                <a:cs typeface="Arial Narrow"/>
              </a:rPr>
              <a:t> </a:t>
            </a:r>
            <a:r>
              <a:rPr sz="2200" spc="210" dirty="0">
                <a:latin typeface="Arial Narrow"/>
                <a:cs typeface="Arial Narrow"/>
              </a:rPr>
              <a:t>Lweemoo,</a:t>
            </a:r>
            <a:r>
              <a:rPr sz="2200" spc="-60" dirty="0">
                <a:latin typeface="Arial Narrow"/>
                <a:cs typeface="Arial Narrow"/>
              </a:rPr>
              <a:t> </a:t>
            </a:r>
            <a:r>
              <a:rPr sz="2200" spc="260" dirty="0">
                <a:latin typeface="Arial Narrow"/>
                <a:cs typeface="Arial Narrow"/>
              </a:rPr>
              <a:t>was</a:t>
            </a:r>
            <a:r>
              <a:rPr sz="2200" spc="-60" dirty="0">
                <a:latin typeface="Arial Narrow"/>
                <a:cs typeface="Arial Narrow"/>
              </a:rPr>
              <a:t> </a:t>
            </a:r>
            <a:r>
              <a:rPr sz="2200" spc="180" dirty="0">
                <a:latin typeface="Arial Narrow"/>
                <a:cs typeface="Arial Narrow"/>
              </a:rPr>
              <a:t>just</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185" dirty="0">
                <a:latin typeface="Arial Narrow"/>
                <a:cs typeface="Arial Narrow"/>
              </a:rPr>
              <a:t>child</a:t>
            </a:r>
            <a:r>
              <a:rPr sz="2200" spc="-55" dirty="0">
                <a:latin typeface="Arial Narrow"/>
                <a:cs typeface="Arial Narrow"/>
              </a:rPr>
              <a:t> </a:t>
            </a:r>
            <a:r>
              <a:rPr sz="2200" spc="265" dirty="0">
                <a:latin typeface="Arial Narrow"/>
                <a:cs typeface="Arial Narrow"/>
              </a:rPr>
              <a:t>when</a:t>
            </a:r>
            <a:r>
              <a:rPr sz="2200" spc="-60"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190" dirty="0">
                <a:latin typeface="Arial Narrow"/>
                <a:cs typeface="Arial Narrow"/>
              </a:rPr>
              <a:t>family</a:t>
            </a:r>
            <a:r>
              <a:rPr sz="2200" spc="-60" dirty="0">
                <a:latin typeface="Arial Narrow"/>
                <a:cs typeface="Arial Narrow"/>
              </a:rPr>
              <a:t> </a:t>
            </a:r>
            <a:r>
              <a:rPr sz="2200" spc="210" dirty="0">
                <a:latin typeface="Arial Narrow"/>
                <a:cs typeface="Arial Narrow"/>
              </a:rPr>
              <a:t>sought </a:t>
            </a:r>
            <a:r>
              <a:rPr sz="2200" spc="220" dirty="0">
                <a:latin typeface="Arial Narrow"/>
                <a:cs typeface="Arial Narrow"/>
              </a:rPr>
              <a:t>refuge</a:t>
            </a:r>
            <a:r>
              <a:rPr sz="2200" spc="-55" dirty="0">
                <a:latin typeface="Arial Narrow"/>
                <a:cs typeface="Arial Narrow"/>
              </a:rPr>
              <a:t> </a:t>
            </a:r>
            <a:r>
              <a:rPr sz="2200" spc="175" dirty="0">
                <a:latin typeface="Arial Narrow"/>
                <a:cs typeface="Arial Narrow"/>
              </a:rPr>
              <a:t>in</a:t>
            </a:r>
            <a:r>
              <a:rPr sz="2200" spc="-55" dirty="0">
                <a:latin typeface="Arial Narrow"/>
                <a:cs typeface="Arial Narrow"/>
              </a:rPr>
              <a:t> </a:t>
            </a:r>
            <a:r>
              <a:rPr sz="2200" spc="175" dirty="0">
                <a:latin typeface="Arial Narrow"/>
                <a:cs typeface="Arial Narrow"/>
              </a:rPr>
              <a:t>Thailand</a:t>
            </a:r>
            <a:r>
              <a:rPr sz="2200" spc="-55" dirty="0">
                <a:latin typeface="Arial Narrow"/>
                <a:cs typeface="Arial Narrow"/>
              </a:rPr>
              <a:t> </a:t>
            </a:r>
            <a:r>
              <a:rPr sz="2200" spc="229" dirty="0">
                <a:latin typeface="Arial Narrow"/>
                <a:cs typeface="Arial Narrow"/>
              </a:rPr>
              <a:t>during</a:t>
            </a:r>
            <a:r>
              <a:rPr sz="2200" spc="-55" dirty="0">
                <a:latin typeface="Arial Narrow"/>
                <a:cs typeface="Arial Narrow"/>
              </a:rPr>
              <a:t> </a:t>
            </a:r>
            <a:r>
              <a:rPr sz="2200" spc="200" dirty="0">
                <a:latin typeface="Arial Narrow"/>
                <a:cs typeface="Arial Narrow"/>
              </a:rPr>
              <a:t>a</a:t>
            </a:r>
            <a:r>
              <a:rPr sz="2200" spc="-55" dirty="0">
                <a:latin typeface="Arial Narrow"/>
                <a:cs typeface="Arial Narrow"/>
              </a:rPr>
              <a:t> </a:t>
            </a:r>
            <a:r>
              <a:rPr sz="2200" spc="204" dirty="0">
                <a:latin typeface="Arial Narrow"/>
                <a:cs typeface="Arial Narrow"/>
              </a:rPr>
              <a:t>military</a:t>
            </a:r>
            <a:r>
              <a:rPr sz="2200" spc="-55" dirty="0">
                <a:latin typeface="Arial Narrow"/>
                <a:cs typeface="Arial Narrow"/>
              </a:rPr>
              <a:t> </a:t>
            </a:r>
            <a:r>
              <a:rPr sz="2200" spc="210" dirty="0">
                <a:latin typeface="Arial Narrow"/>
                <a:cs typeface="Arial Narrow"/>
              </a:rPr>
              <a:t>uprising</a:t>
            </a:r>
            <a:r>
              <a:rPr sz="2200" spc="-55" dirty="0">
                <a:latin typeface="Arial Narrow"/>
                <a:cs typeface="Arial Narrow"/>
              </a:rPr>
              <a:t> </a:t>
            </a:r>
            <a:r>
              <a:rPr sz="2200" spc="175" dirty="0">
                <a:latin typeface="Arial Narrow"/>
                <a:cs typeface="Arial Narrow"/>
              </a:rPr>
              <a:t>in</a:t>
            </a:r>
            <a:r>
              <a:rPr sz="2200" spc="-55" dirty="0">
                <a:latin typeface="Arial Narrow"/>
                <a:cs typeface="Arial Narrow"/>
              </a:rPr>
              <a:t> </a:t>
            </a:r>
            <a:r>
              <a:rPr sz="2200" spc="229" dirty="0">
                <a:latin typeface="Arial Narrow"/>
                <a:cs typeface="Arial Narrow"/>
              </a:rPr>
              <a:t>Myanmar.</a:t>
            </a:r>
            <a:endParaRPr sz="2200">
              <a:latin typeface="Arial Narrow"/>
              <a:cs typeface="Arial Narrow"/>
            </a:endParaRPr>
          </a:p>
          <a:p>
            <a:pPr marL="12700" marR="5080">
              <a:lnSpc>
                <a:spcPct val="117500"/>
              </a:lnSpc>
              <a:spcBef>
                <a:spcPts val="1764"/>
              </a:spcBef>
            </a:pPr>
            <a:r>
              <a:rPr sz="2200" spc="245" dirty="0">
                <a:latin typeface="Arial Narrow"/>
                <a:cs typeface="Arial Narrow"/>
              </a:rPr>
              <a:t>Lweemoo</a:t>
            </a:r>
            <a:r>
              <a:rPr sz="2200" spc="-65" dirty="0">
                <a:latin typeface="Arial Narrow"/>
                <a:cs typeface="Arial Narrow"/>
              </a:rPr>
              <a:t> </a:t>
            </a:r>
            <a:r>
              <a:rPr sz="2200" spc="295" dirty="0">
                <a:latin typeface="Arial Narrow"/>
                <a:cs typeface="Arial Narrow"/>
              </a:rPr>
              <a:t>grew</a:t>
            </a:r>
            <a:r>
              <a:rPr sz="2200" spc="-60" dirty="0">
                <a:latin typeface="Arial Narrow"/>
                <a:cs typeface="Arial Narrow"/>
              </a:rPr>
              <a:t> </a:t>
            </a:r>
            <a:r>
              <a:rPr sz="2200" spc="229" dirty="0">
                <a:latin typeface="Arial Narrow"/>
                <a:cs typeface="Arial Narrow"/>
              </a:rPr>
              <a:t>up</a:t>
            </a:r>
            <a:r>
              <a:rPr sz="2200" spc="-65" dirty="0">
                <a:latin typeface="Arial Narrow"/>
                <a:cs typeface="Arial Narrow"/>
              </a:rPr>
              <a:t> </a:t>
            </a:r>
            <a:r>
              <a:rPr sz="2200" spc="175" dirty="0">
                <a:latin typeface="Arial Narrow"/>
                <a:cs typeface="Arial Narrow"/>
              </a:rPr>
              <a:t>in</a:t>
            </a:r>
            <a:r>
              <a:rPr sz="2200" spc="-60" dirty="0">
                <a:latin typeface="Arial Narrow"/>
                <a:cs typeface="Arial Narrow"/>
              </a:rPr>
              <a:t> </a:t>
            </a:r>
            <a:r>
              <a:rPr sz="2200" spc="210" dirty="0">
                <a:latin typeface="Arial Narrow"/>
                <a:cs typeface="Arial Narrow"/>
              </a:rPr>
              <a:t>refugee</a:t>
            </a:r>
            <a:r>
              <a:rPr sz="2200" spc="-60" dirty="0">
                <a:latin typeface="Arial Narrow"/>
                <a:cs typeface="Arial Narrow"/>
              </a:rPr>
              <a:t> </a:t>
            </a:r>
            <a:r>
              <a:rPr sz="2200" spc="195" dirty="0">
                <a:latin typeface="Arial Narrow"/>
                <a:cs typeface="Arial Narrow"/>
              </a:rPr>
              <a:t>camps,</a:t>
            </a:r>
            <a:r>
              <a:rPr sz="2200" spc="-65" dirty="0">
                <a:latin typeface="Arial Narrow"/>
                <a:cs typeface="Arial Narrow"/>
              </a:rPr>
              <a:t> </a:t>
            </a:r>
            <a:r>
              <a:rPr sz="2200" spc="270" dirty="0">
                <a:latin typeface="Arial Narrow"/>
                <a:cs typeface="Arial Narrow"/>
              </a:rPr>
              <a:t>where</a:t>
            </a:r>
            <a:r>
              <a:rPr sz="2200" spc="-60" dirty="0">
                <a:latin typeface="Arial Narrow"/>
                <a:cs typeface="Arial Narrow"/>
              </a:rPr>
              <a:t> </a:t>
            </a:r>
            <a:r>
              <a:rPr sz="2200" spc="185" dirty="0">
                <a:latin typeface="Arial Narrow"/>
                <a:cs typeface="Arial Narrow"/>
              </a:rPr>
              <a:t>she</a:t>
            </a:r>
            <a:r>
              <a:rPr sz="2200" spc="-60" dirty="0">
                <a:latin typeface="Arial Narrow"/>
                <a:cs typeface="Arial Narrow"/>
              </a:rPr>
              <a:t> </a:t>
            </a:r>
            <a:r>
              <a:rPr sz="2200" spc="215" dirty="0">
                <a:latin typeface="Arial Narrow"/>
                <a:cs typeface="Arial Narrow"/>
              </a:rPr>
              <a:t>later</a:t>
            </a:r>
            <a:r>
              <a:rPr sz="2200" spc="-65" dirty="0">
                <a:latin typeface="Arial Narrow"/>
                <a:cs typeface="Arial Narrow"/>
              </a:rPr>
              <a:t> </a:t>
            </a:r>
            <a:r>
              <a:rPr sz="2200" spc="275" dirty="0">
                <a:latin typeface="Arial Narrow"/>
                <a:cs typeface="Arial Narrow"/>
              </a:rPr>
              <a:t>met</a:t>
            </a:r>
            <a:r>
              <a:rPr sz="2200" spc="-60" dirty="0">
                <a:latin typeface="Arial Narrow"/>
                <a:cs typeface="Arial Narrow"/>
              </a:rPr>
              <a:t> </a:t>
            </a:r>
            <a:r>
              <a:rPr sz="2200" spc="150" dirty="0">
                <a:latin typeface="Arial Narrow"/>
                <a:cs typeface="Arial Narrow"/>
              </a:rPr>
              <a:t>Rebecca’s </a:t>
            </a:r>
            <a:r>
              <a:rPr sz="2200" spc="190" dirty="0">
                <a:latin typeface="Arial Narrow"/>
                <a:cs typeface="Arial Narrow"/>
              </a:rPr>
              <a:t>father,</a:t>
            </a:r>
            <a:r>
              <a:rPr sz="2200" spc="-60" dirty="0">
                <a:latin typeface="Arial Narrow"/>
                <a:cs typeface="Arial Narrow"/>
              </a:rPr>
              <a:t> </a:t>
            </a:r>
            <a:r>
              <a:rPr sz="2200" spc="145" dirty="0">
                <a:latin typeface="Arial Narrow"/>
                <a:cs typeface="Arial Narrow"/>
              </a:rPr>
              <a:t>Paulu.</a:t>
            </a:r>
            <a:r>
              <a:rPr sz="2200" spc="-60" dirty="0">
                <a:latin typeface="Arial Narrow"/>
                <a:cs typeface="Arial Narrow"/>
              </a:rPr>
              <a:t> </a:t>
            </a:r>
            <a:r>
              <a:rPr sz="2200" spc="245" dirty="0">
                <a:latin typeface="Arial Narrow"/>
                <a:cs typeface="Arial Narrow"/>
              </a:rPr>
              <a:t>Lweemoo</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175" dirty="0">
                <a:latin typeface="Arial Narrow"/>
                <a:cs typeface="Arial Narrow"/>
              </a:rPr>
              <a:t>Paulu</a:t>
            </a:r>
            <a:r>
              <a:rPr sz="2200" spc="-60" dirty="0">
                <a:latin typeface="Arial Narrow"/>
                <a:cs typeface="Arial Narrow"/>
              </a:rPr>
              <a:t> </a:t>
            </a:r>
            <a:r>
              <a:rPr sz="2200" spc="260" dirty="0">
                <a:latin typeface="Arial Narrow"/>
                <a:cs typeface="Arial Narrow"/>
              </a:rPr>
              <a:t>married</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225" dirty="0">
                <a:latin typeface="Arial Narrow"/>
                <a:cs typeface="Arial Narrow"/>
              </a:rPr>
              <a:t>had</a:t>
            </a:r>
            <a:r>
              <a:rPr sz="2200" spc="-60" dirty="0">
                <a:latin typeface="Arial Narrow"/>
                <a:cs typeface="Arial Narrow"/>
              </a:rPr>
              <a:t> </a:t>
            </a:r>
            <a:r>
              <a:rPr sz="2200" spc="300" dirty="0">
                <a:latin typeface="Arial Narrow"/>
                <a:cs typeface="Arial Narrow"/>
              </a:rPr>
              <a:t>two</a:t>
            </a:r>
            <a:r>
              <a:rPr sz="2200" spc="-60" dirty="0">
                <a:latin typeface="Arial Narrow"/>
                <a:cs typeface="Arial Narrow"/>
              </a:rPr>
              <a:t> </a:t>
            </a:r>
            <a:r>
              <a:rPr sz="2200" spc="195" dirty="0">
                <a:latin typeface="Arial Narrow"/>
                <a:cs typeface="Arial Narrow"/>
              </a:rPr>
              <a:t>sons</a:t>
            </a:r>
            <a:r>
              <a:rPr sz="2200" spc="-60" dirty="0">
                <a:latin typeface="Arial Narrow"/>
                <a:cs typeface="Arial Narrow"/>
              </a:rPr>
              <a:t> </a:t>
            </a:r>
            <a:r>
              <a:rPr sz="2200" spc="210" dirty="0">
                <a:latin typeface="Arial Narrow"/>
                <a:cs typeface="Arial Narrow"/>
              </a:rPr>
              <a:t>before </a:t>
            </a:r>
            <a:r>
              <a:rPr sz="2200" spc="240" dirty="0">
                <a:latin typeface="Arial Narrow"/>
                <a:cs typeface="Arial Narrow"/>
              </a:rPr>
              <a:t>coming</a:t>
            </a:r>
            <a:r>
              <a:rPr sz="2200" spc="-65"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185" dirty="0">
                <a:latin typeface="Arial Narrow"/>
                <a:cs typeface="Arial Narrow"/>
              </a:rPr>
              <a:t>England</a:t>
            </a:r>
            <a:r>
              <a:rPr sz="2200" spc="-60" dirty="0">
                <a:latin typeface="Arial Narrow"/>
                <a:cs typeface="Arial Narrow"/>
              </a:rPr>
              <a:t> </a:t>
            </a:r>
            <a:r>
              <a:rPr sz="2200" spc="175" dirty="0">
                <a:latin typeface="Arial Narrow"/>
                <a:cs typeface="Arial Narrow"/>
              </a:rPr>
              <a:t>as</a:t>
            </a:r>
            <a:r>
              <a:rPr sz="2200" spc="-60" dirty="0">
                <a:latin typeface="Arial Narrow"/>
                <a:cs typeface="Arial Narrow"/>
              </a:rPr>
              <a:t> </a:t>
            </a:r>
            <a:r>
              <a:rPr sz="2200" spc="200" dirty="0">
                <a:latin typeface="Arial Narrow"/>
                <a:cs typeface="Arial Narrow"/>
              </a:rPr>
              <a:t>refugees</a:t>
            </a:r>
            <a:r>
              <a:rPr sz="2200" spc="-65" dirty="0">
                <a:latin typeface="Arial Narrow"/>
                <a:cs typeface="Arial Narrow"/>
              </a:rPr>
              <a:t> </a:t>
            </a:r>
            <a:r>
              <a:rPr sz="2200" spc="175" dirty="0">
                <a:latin typeface="Arial Narrow"/>
                <a:cs typeface="Arial Narrow"/>
              </a:rPr>
              <a:t>in</a:t>
            </a:r>
            <a:r>
              <a:rPr sz="2200" spc="-60" dirty="0">
                <a:latin typeface="Arial Narrow"/>
                <a:cs typeface="Arial Narrow"/>
              </a:rPr>
              <a:t> </a:t>
            </a:r>
            <a:r>
              <a:rPr sz="2200" spc="215" dirty="0">
                <a:latin typeface="Arial Narrow"/>
                <a:cs typeface="Arial Narrow"/>
              </a:rPr>
              <a:t>2007.</a:t>
            </a:r>
            <a:r>
              <a:rPr sz="2200" spc="-60" dirty="0">
                <a:latin typeface="Arial Narrow"/>
                <a:cs typeface="Arial Narrow"/>
              </a:rPr>
              <a:t> </a:t>
            </a:r>
            <a:r>
              <a:rPr sz="2200" spc="180" dirty="0">
                <a:latin typeface="Arial Narrow"/>
                <a:cs typeface="Arial Narrow"/>
              </a:rPr>
              <a:t>Rebecca</a:t>
            </a:r>
            <a:r>
              <a:rPr sz="2200" spc="-60" dirty="0">
                <a:latin typeface="Arial Narrow"/>
                <a:cs typeface="Arial Narrow"/>
              </a:rPr>
              <a:t> </a:t>
            </a:r>
            <a:r>
              <a:rPr sz="2200" spc="260" dirty="0">
                <a:latin typeface="Arial Narrow"/>
                <a:cs typeface="Arial Narrow"/>
              </a:rPr>
              <a:t>was</a:t>
            </a:r>
            <a:r>
              <a:rPr sz="2200" spc="-65" dirty="0">
                <a:latin typeface="Arial Narrow"/>
                <a:cs typeface="Arial Narrow"/>
              </a:rPr>
              <a:t> </a:t>
            </a:r>
            <a:r>
              <a:rPr sz="2200" spc="225" dirty="0">
                <a:latin typeface="Arial Narrow"/>
                <a:cs typeface="Arial Narrow"/>
              </a:rPr>
              <a:t>then</a:t>
            </a:r>
            <a:r>
              <a:rPr sz="2200" spc="-60" dirty="0">
                <a:latin typeface="Arial Narrow"/>
                <a:cs typeface="Arial Narrow"/>
              </a:rPr>
              <a:t> </a:t>
            </a:r>
            <a:r>
              <a:rPr sz="2200" spc="270" dirty="0">
                <a:latin typeface="Arial Narrow"/>
                <a:cs typeface="Arial Narrow"/>
              </a:rPr>
              <a:t>born</a:t>
            </a:r>
            <a:r>
              <a:rPr sz="2200" spc="-60" dirty="0">
                <a:latin typeface="Arial Narrow"/>
                <a:cs typeface="Arial Narrow"/>
              </a:rPr>
              <a:t> </a:t>
            </a:r>
            <a:r>
              <a:rPr sz="2200" spc="175" dirty="0">
                <a:latin typeface="Arial Narrow"/>
                <a:cs typeface="Arial Narrow"/>
              </a:rPr>
              <a:t>in</a:t>
            </a:r>
            <a:r>
              <a:rPr sz="2200" spc="-60" dirty="0">
                <a:latin typeface="Arial Narrow"/>
                <a:cs typeface="Arial Narrow"/>
              </a:rPr>
              <a:t> </a:t>
            </a:r>
            <a:r>
              <a:rPr sz="2200" spc="190" dirty="0">
                <a:latin typeface="Arial Narrow"/>
                <a:cs typeface="Arial Narrow"/>
              </a:rPr>
              <a:t>the </a:t>
            </a:r>
            <a:r>
              <a:rPr sz="2200" spc="125" dirty="0">
                <a:latin typeface="Arial Narrow"/>
                <a:cs typeface="Arial Narrow"/>
              </a:rPr>
              <a:t>UK,</a:t>
            </a:r>
            <a:r>
              <a:rPr sz="2200" spc="-65" dirty="0">
                <a:latin typeface="Arial Narrow"/>
                <a:cs typeface="Arial Narrow"/>
              </a:rPr>
              <a:t> </a:t>
            </a:r>
            <a:r>
              <a:rPr sz="2200" spc="175" dirty="0">
                <a:latin typeface="Arial Narrow"/>
                <a:cs typeface="Arial Narrow"/>
              </a:rPr>
              <a:t>as</a:t>
            </a:r>
            <a:r>
              <a:rPr sz="2200" spc="-60" dirty="0">
                <a:latin typeface="Arial Narrow"/>
                <a:cs typeface="Arial Narrow"/>
              </a:rPr>
              <a:t> </a:t>
            </a:r>
            <a:r>
              <a:rPr sz="2200" spc="260" dirty="0">
                <a:latin typeface="Arial Narrow"/>
                <a:cs typeface="Arial Narrow"/>
              </a:rPr>
              <a:t>was</a:t>
            </a:r>
            <a:r>
              <a:rPr sz="2200" spc="-60"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220" dirty="0">
                <a:latin typeface="Arial Narrow"/>
                <a:cs typeface="Arial Narrow"/>
              </a:rPr>
              <a:t>younger</a:t>
            </a:r>
            <a:r>
              <a:rPr sz="2200" spc="-60" dirty="0">
                <a:latin typeface="Arial Narrow"/>
                <a:cs typeface="Arial Narrow"/>
              </a:rPr>
              <a:t> </a:t>
            </a:r>
            <a:r>
              <a:rPr sz="2200" spc="220" dirty="0">
                <a:latin typeface="Arial Narrow"/>
                <a:cs typeface="Arial Narrow"/>
              </a:rPr>
              <a:t>brother.</a:t>
            </a:r>
            <a:endParaRPr sz="2200">
              <a:latin typeface="Arial Narrow"/>
              <a:cs typeface="Arial Narrow"/>
            </a:endParaRPr>
          </a:p>
          <a:p>
            <a:pPr marL="12700">
              <a:lnSpc>
                <a:spcPct val="100000"/>
              </a:lnSpc>
              <a:spcBef>
                <a:spcPts val="2225"/>
              </a:spcBef>
            </a:pPr>
            <a:r>
              <a:rPr sz="2200" spc="160" dirty="0">
                <a:latin typeface="Arial Narrow"/>
                <a:cs typeface="Arial Narrow"/>
              </a:rPr>
              <a:t>Rebecca’s</a:t>
            </a:r>
            <a:r>
              <a:rPr sz="2200" spc="-55" dirty="0">
                <a:latin typeface="Arial Narrow"/>
                <a:cs typeface="Arial Narrow"/>
              </a:rPr>
              <a:t> </a:t>
            </a:r>
            <a:r>
              <a:rPr sz="2200" spc="270" dirty="0">
                <a:latin typeface="Arial Narrow"/>
                <a:cs typeface="Arial Narrow"/>
              </a:rPr>
              <a:t>dream</a:t>
            </a:r>
            <a:r>
              <a:rPr sz="2200" spc="-55" dirty="0">
                <a:latin typeface="Arial Narrow"/>
                <a:cs typeface="Arial Narrow"/>
              </a:rPr>
              <a:t> </a:t>
            </a:r>
            <a:r>
              <a:rPr sz="2200" spc="130" dirty="0">
                <a:latin typeface="Arial Narrow"/>
                <a:cs typeface="Arial Narrow"/>
              </a:rPr>
              <a:t>is</a:t>
            </a:r>
            <a:r>
              <a:rPr sz="2200" spc="-50"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180" dirty="0">
                <a:latin typeface="Arial Narrow"/>
                <a:cs typeface="Arial Narrow"/>
              </a:rPr>
              <a:t>have</a:t>
            </a:r>
            <a:r>
              <a:rPr sz="2200" spc="-55" dirty="0">
                <a:latin typeface="Arial Narrow"/>
                <a:cs typeface="Arial Narrow"/>
              </a:rPr>
              <a:t> </a:t>
            </a:r>
            <a:r>
              <a:rPr sz="2200" spc="200" dirty="0">
                <a:latin typeface="Arial Narrow"/>
                <a:cs typeface="Arial Narrow"/>
              </a:rPr>
              <a:t>piano</a:t>
            </a:r>
            <a:r>
              <a:rPr sz="2200" spc="-50" dirty="0">
                <a:latin typeface="Arial Narrow"/>
                <a:cs typeface="Arial Narrow"/>
              </a:rPr>
              <a:t> </a:t>
            </a:r>
            <a:r>
              <a:rPr sz="2200" spc="140" dirty="0">
                <a:latin typeface="Arial Narrow"/>
                <a:cs typeface="Arial Narrow"/>
              </a:rPr>
              <a:t>lessons.</a:t>
            </a:r>
            <a:endParaRPr sz="2200">
              <a:latin typeface="Arial Narrow"/>
              <a:cs typeface="Arial Narrow"/>
            </a:endParaRPr>
          </a:p>
          <a:p>
            <a:pPr marL="12700" marR="483870">
              <a:lnSpc>
                <a:spcPct val="117500"/>
              </a:lnSpc>
              <a:spcBef>
                <a:spcPts val="1764"/>
              </a:spcBef>
            </a:pPr>
            <a:r>
              <a:rPr sz="2200" spc="254" dirty="0">
                <a:latin typeface="Arial Narrow"/>
                <a:cs typeface="Arial Narrow"/>
              </a:rPr>
              <a:t>Her</a:t>
            </a:r>
            <a:r>
              <a:rPr sz="2200" spc="-65" dirty="0">
                <a:latin typeface="Arial Narrow"/>
                <a:cs typeface="Arial Narrow"/>
              </a:rPr>
              <a:t> </a:t>
            </a:r>
            <a:r>
              <a:rPr sz="2200" spc="185" dirty="0">
                <a:latin typeface="Arial Narrow"/>
                <a:cs typeface="Arial Narrow"/>
              </a:rPr>
              <a:t>reality</a:t>
            </a:r>
            <a:r>
              <a:rPr sz="2200" spc="-65" dirty="0">
                <a:latin typeface="Arial Narrow"/>
                <a:cs typeface="Arial Narrow"/>
              </a:rPr>
              <a:t> </a:t>
            </a:r>
            <a:r>
              <a:rPr sz="2200" spc="130" dirty="0">
                <a:latin typeface="Arial Narrow"/>
                <a:cs typeface="Arial Narrow"/>
              </a:rPr>
              <a:t>is</a:t>
            </a:r>
            <a:r>
              <a:rPr sz="2200" spc="-65" dirty="0">
                <a:latin typeface="Arial Narrow"/>
                <a:cs typeface="Arial Narrow"/>
              </a:rPr>
              <a:t> </a:t>
            </a:r>
            <a:r>
              <a:rPr sz="2200" spc="235" dirty="0">
                <a:latin typeface="Arial Narrow"/>
                <a:cs typeface="Arial Narrow"/>
              </a:rPr>
              <a:t>that</a:t>
            </a:r>
            <a:r>
              <a:rPr sz="2200" spc="-65" dirty="0">
                <a:latin typeface="Arial Narrow"/>
                <a:cs typeface="Arial Narrow"/>
              </a:rPr>
              <a:t> </a:t>
            </a:r>
            <a:r>
              <a:rPr sz="2200" spc="254" dirty="0">
                <a:latin typeface="Arial Narrow"/>
                <a:cs typeface="Arial Narrow"/>
              </a:rPr>
              <a:t>her</a:t>
            </a:r>
            <a:r>
              <a:rPr sz="2200" spc="-65" dirty="0">
                <a:latin typeface="Arial Narrow"/>
                <a:cs typeface="Arial Narrow"/>
              </a:rPr>
              <a:t> </a:t>
            </a:r>
            <a:r>
              <a:rPr sz="2200" spc="190" dirty="0">
                <a:latin typeface="Arial Narrow"/>
                <a:cs typeface="Arial Narrow"/>
              </a:rPr>
              <a:t>family</a:t>
            </a:r>
            <a:r>
              <a:rPr sz="2200" spc="-65" dirty="0">
                <a:latin typeface="Arial Narrow"/>
                <a:cs typeface="Arial Narrow"/>
              </a:rPr>
              <a:t> </a:t>
            </a:r>
            <a:r>
              <a:rPr sz="2200" spc="135" dirty="0">
                <a:latin typeface="Arial Narrow"/>
                <a:cs typeface="Arial Narrow"/>
              </a:rPr>
              <a:t>“live</a:t>
            </a:r>
            <a:r>
              <a:rPr sz="2200" spc="-65" dirty="0">
                <a:latin typeface="Arial Narrow"/>
                <a:cs typeface="Arial Narrow"/>
              </a:rPr>
              <a:t> </a:t>
            </a:r>
            <a:r>
              <a:rPr sz="2200" spc="235" dirty="0">
                <a:latin typeface="Arial Narrow"/>
                <a:cs typeface="Arial Narrow"/>
              </a:rPr>
              <a:t>on</a:t>
            </a:r>
            <a:r>
              <a:rPr sz="2200" spc="-65" dirty="0">
                <a:latin typeface="Arial Narrow"/>
                <a:cs typeface="Arial Narrow"/>
              </a:rPr>
              <a:t> </a:t>
            </a:r>
            <a:r>
              <a:rPr sz="2200" spc="200" dirty="0">
                <a:latin typeface="Arial Narrow"/>
                <a:cs typeface="Arial Narrow"/>
              </a:rPr>
              <a:t>paycheque</a:t>
            </a:r>
            <a:r>
              <a:rPr sz="2200" spc="-65" dirty="0">
                <a:latin typeface="Arial Narrow"/>
                <a:cs typeface="Arial Narrow"/>
              </a:rPr>
              <a:t> </a:t>
            </a:r>
            <a:r>
              <a:rPr sz="2200" spc="240" dirty="0">
                <a:latin typeface="Arial Narrow"/>
                <a:cs typeface="Arial Narrow"/>
              </a:rPr>
              <a:t>to</a:t>
            </a:r>
            <a:r>
              <a:rPr sz="2200" spc="-65" dirty="0">
                <a:latin typeface="Arial Narrow"/>
                <a:cs typeface="Arial Narrow"/>
              </a:rPr>
              <a:t> </a:t>
            </a:r>
            <a:r>
              <a:rPr sz="2200" spc="200" dirty="0">
                <a:latin typeface="Arial Narrow"/>
                <a:cs typeface="Arial Narrow"/>
              </a:rPr>
              <a:t>paycheque</a:t>
            </a:r>
            <a:r>
              <a:rPr sz="2200" spc="-65" dirty="0">
                <a:latin typeface="Arial Narrow"/>
                <a:cs typeface="Arial Narrow"/>
              </a:rPr>
              <a:t> </a:t>
            </a:r>
            <a:r>
              <a:rPr sz="2200" spc="235" dirty="0">
                <a:latin typeface="Arial Narrow"/>
                <a:cs typeface="Arial Narrow"/>
              </a:rPr>
              <a:t>with </a:t>
            </a:r>
            <a:r>
              <a:rPr sz="2200" spc="180" dirty="0">
                <a:latin typeface="Arial Narrow"/>
                <a:cs typeface="Arial Narrow"/>
              </a:rPr>
              <a:t>just</a:t>
            </a:r>
            <a:r>
              <a:rPr sz="2200" spc="-65" dirty="0">
                <a:latin typeface="Arial Narrow"/>
                <a:cs typeface="Arial Narrow"/>
              </a:rPr>
              <a:t> </a:t>
            </a:r>
            <a:r>
              <a:rPr sz="2200" spc="220" dirty="0">
                <a:latin typeface="Arial Narrow"/>
                <a:cs typeface="Arial Narrow"/>
              </a:rPr>
              <a:t>enough</a:t>
            </a:r>
            <a:r>
              <a:rPr sz="2200" spc="-65"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195" dirty="0">
                <a:latin typeface="Arial Narrow"/>
                <a:cs typeface="Arial Narrow"/>
              </a:rPr>
              <a:t>buy</a:t>
            </a:r>
            <a:r>
              <a:rPr sz="2200" spc="-65" dirty="0">
                <a:latin typeface="Arial Narrow"/>
                <a:cs typeface="Arial Narrow"/>
              </a:rPr>
              <a:t> </a:t>
            </a:r>
            <a:r>
              <a:rPr sz="2200" spc="220" dirty="0">
                <a:latin typeface="Arial Narrow"/>
                <a:cs typeface="Arial Narrow"/>
              </a:rPr>
              <a:t>food</a:t>
            </a:r>
            <a:r>
              <a:rPr sz="2200" spc="-60" dirty="0">
                <a:latin typeface="Arial Narrow"/>
                <a:cs typeface="Arial Narrow"/>
              </a:rPr>
              <a:t> </a:t>
            </a:r>
            <a:r>
              <a:rPr sz="2200" spc="225" dirty="0">
                <a:latin typeface="Arial Narrow"/>
                <a:cs typeface="Arial Narrow"/>
              </a:rPr>
              <a:t>and</a:t>
            </a:r>
            <a:r>
              <a:rPr sz="2200" spc="-65" dirty="0">
                <a:latin typeface="Arial Narrow"/>
                <a:cs typeface="Arial Narrow"/>
              </a:rPr>
              <a:t> </a:t>
            </a:r>
            <a:r>
              <a:rPr sz="2200" spc="185" dirty="0">
                <a:latin typeface="Arial Narrow"/>
                <a:cs typeface="Arial Narrow"/>
              </a:rPr>
              <a:t>pay</a:t>
            </a:r>
            <a:r>
              <a:rPr sz="2200" spc="-60" dirty="0">
                <a:latin typeface="Arial Narrow"/>
                <a:cs typeface="Arial Narrow"/>
              </a:rPr>
              <a:t> </a:t>
            </a:r>
            <a:r>
              <a:rPr sz="2200" spc="130" dirty="0">
                <a:latin typeface="Arial Narrow"/>
                <a:cs typeface="Arial Narrow"/>
              </a:rPr>
              <a:t>bills.”</a:t>
            </a:r>
            <a:r>
              <a:rPr sz="2200" spc="-65" dirty="0">
                <a:latin typeface="Arial Narrow"/>
                <a:cs typeface="Arial Narrow"/>
              </a:rPr>
              <a:t> </a:t>
            </a:r>
            <a:r>
              <a:rPr sz="2200" spc="155" dirty="0">
                <a:latin typeface="Arial Narrow"/>
                <a:cs typeface="Arial Narrow"/>
              </a:rPr>
              <a:t>They</a:t>
            </a:r>
            <a:r>
              <a:rPr sz="2200" spc="-60" dirty="0">
                <a:latin typeface="Arial Narrow"/>
                <a:cs typeface="Arial Narrow"/>
              </a:rPr>
              <a:t> </a:t>
            </a:r>
            <a:r>
              <a:rPr sz="2200" spc="229" dirty="0">
                <a:latin typeface="Arial Narrow"/>
                <a:cs typeface="Arial Narrow"/>
              </a:rPr>
              <a:t>cannot</a:t>
            </a:r>
            <a:r>
              <a:rPr sz="2200" spc="-65" dirty="0">
                <a:latin typeface="Arial Narrow"/>
                <a:cs typeface="Arial Narrow"/>
              </a:rPr>
              <a:t> </a:t>
            </a:r>
            <a:r>
              <a:rPr sz="2200" spc="200" dirty="0">
                <a:latin typeface="Arial Narrow"/>
                <a:cs typeface="Arial Narrow"/>
              </a:rPr>
              <a:t>travel</a:t>
            </a:r>
            <a:r>
              <a:rPr sz="2200" spc="-60" dirty="0">
                <a:latin typeface="Arial Narrow"/>
                <a:cs typeface="Arial Narrow"/>
              </a:rPr>
              <a:t> </a:t>
            </a:r>
            <a:r>
              <a:rPr sz="2200" spc="240" dirty="0">
                <a:latin typeface="Arial Narrow"/>
                <a:cs typeface="Arial Narrow"/>
              </a:rPr>
              <a:t>to</a:t>
            </a:r>
            <a:r>
              <a:rPr sz="2200" spc="-65" dirty="0">
                <a:latin typeface="Arial Narrow"/>
                <a:cs typeface="Arial Narrow"/>
              </a:rPr>
              <a:t> </a:t>
            </a:r>
            <a:r>
              <a:rPr sz="2200" spc="130" dirty="0">
                <a:latin typeface="Arial Narrow"/>
                <a:cs typeface="Arial Narrow"/>
              </a:rPr>
              <a:t>see </a:t>
            </a:r>
            <a:r>
              <a:rPr sz="2200" spc="180" dirty="0">
                <a:latin typeface="Arial Narrow"/>
                <a:cs typeface="Arial Narrow"/>
              </a:rPr>
              <a:t>relatives</a:t>
            </a:r>
            <a:r>
              <a:rPr sz="2200" spc="-60" dirty="0">
                <a:latin typeface="Arial Narrow"/>
                <a:cs typeface="Arial Narrow"/>
              </a:rPr>
              <a:t> </a:t>
            </a:r>
            <a:r>
              <a:rPr sz="2200" spc="175" dirty="0">
                <a:latin typeface="Arial Narrow"/>
                <a:cs typeface="Arial Narrow"/>
              </a:rPr>
              <a:t>in</a:t>
            </a:r>
            <a:r>
              <a:rPr sz="2200" spc="-60" dirty="0">
                <a:latin typeface="Arial Narrow"/>
                <a:cs typeface="Arial Narrow"/>
              </a:rPr>
              <a:t> </a:t>
            </a:r>
            <a:r>
              <a:rPr sz="2200" spc="229" dirty="0">
                <a:latin typeface="Arial Narrow"/>
                <a:cs typeface="Arial Narrow"/>
              </a:rPr>
              <a:t>Myanmar.</a:t>
            </a:r>
            <a:endParaRPr sz="2200">
              <a:latin typeface="Arial Narrow"/>
              <a:cs typeface="Arial Narrow"/>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z="9950" spc="-735" dirty="0">
                <a:latin typeface="Arial Black" panose="020B0A04020102020204" pitchFamily="34" charset="0"/>
              </a:rPr>
              <a:t>REBECCA</a:t>
            </a:r>
            <a:endParaRPr sz="9950" dirty="0">
              <a:latin typeface="Arial Black" panose="020B0A040201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0"/>
            <a:ext cx="10468460" cy="14211672"/>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a:spLocks noGrp="1"/>
          </p:cNvSpPr>
          <p:nvPr>
            <p:ph type="body" idx="1"/>
          </p:nvPr>
        </p:nvSpPr>
        <p:spPr>
          <a:prstGeom prst="rect">
            <a:avLst/>
          </a:prstGeom>
        </p:spPr>
        <p:txBody>
          <a:bodyPr vert="horz" wrap="square" lIns="0" tIns="12065" rIns="0" bIns="0" rtlCol="0">
            <a:spAutoFit/>
          </a:bodyPr>
          <a:lstStyle/>
          <a:p>
            <a:pPr marL="12700" marR="302895">
              <a:lnSpc>
                <a:spcPct val="117500"/>
              </a:lnSpc>
              <a:spcBef>
                <a:spcPts val="95"/>
              </a:spcBef>
            </a:pPr>
            <a:r>
              <a:rPr spc="190" dirty="0"/>
              <a:t>Liudmyla</a:t>
            </a:r>
            <a:r>
              <a:rPr spc="-65" dirty="0"/>
              <a:t> </a:t>
            </a:r>
            <a:r>
              <a:rPr spc="229" dirty="0"/>
              <a:t>(born</a:t>
            </a:r>
            <a:r>
              <a:rPr spc="-65" dirty="0"/>
              <a:t> </a:t>
            </a:r>
            <a:r>
              <a:rPr spc="95" dirty="0"/>
              <a:t>1979)</a:t>
            </a:r>
            <a:r>
              <a:rPr spc="-60" dirty="0"/>
              <a:t> </a:t>
            </a:r>
            <a:r>
              <a:rPr spc="130" dirty="0"/>
              <a:t>is</a:t>
            </a:r>
            <a:r>
              <a:rPr spc="-65" dirty="0"/>
              <a:t> </a:t>
            </a:r>
            <a:r>
              <a:rPr spc="200" dirty="0"/>
              <a:t>a</a:t>
            </a:r>
            <a:r>
              <a:rPr spc="-60" dirty="0"/>
              <a:t> </a:t>
            </a:r>
            <a:r>
              <a:rPr spc="210" dirty="0"/>
              <a:t>refugee</a:t>
            </a:r>
            <a:r>
              <a:rPr spc="-65" dirty="0"/>
              <a:t> </a:t>
            </a:r>
            <a:r>
              <a:rPr spc="175" dirty="0"/>
              <a:t>in</a:t>
            </a:r>
            <a:r>
              <a:rPr spc="-60" dirty="0"/>
              <a:t> </a:t>
            </a:r>
            <a:r>
              <a:rPr spc="215" dirty="0"/>
              <a:t>the</a:t>
            </a:r>
            <a:r>
              <a:rPr spc="-65" dirty="0"/>
              <a:t> </a:t>
            </a:r>
            <a:r>
              <a:rPr spc="215" dirty="0"/>
              <a:t>UK</a:t>
            </a:r>
            <a:r>
              <a:rPr spc="-60" dirty="0"/>
              <a:t> </a:t>
            </a:r>
            <a:r>
              <a:rPr spc="300" dirty="0"/>
              <a:t>from</a:t>
            </a:r>
            <a:r>
              <a:rPr spc="-65" dirty="0"/>
              <a:t> </a:t>
            </a:r>
            <a:r>
              <a:rPr spc="215" dirty="0"/>
              <a:t>the</a:t>
            </a:r>
            <a:r>
              <a:rPr spc="-65" dirty="0"/>
              <a:t> </a:t>
            </a:r>
            <a:r>
              <a:rPr spc="330" dirty="0"/>
              <a:t>war</a:t>
            </a:r>
            <a:r>
              <a:rPr spc="-60" dirty="0"/>
              <a:t> </a:t>
            </a:r>
            <a:r>
              <a:rPr spc="175" dirty="0"/>
              <a:t>in</a:t>
            </a:r>
            <a:r>
              <a:rPr spc="-65" dirty="0"/>
              <a:t> </a:t>
            </a:r>
            <a:r>
              <a:rPr spc="175" dirty="0"/>
              <a:t>Ukraine, </a:t>
            </a:r>
            <a:r>
              <a:rPr spc="204" dirty="0"/>
              <a:t>housed</a:t>
            </a:r>
            <a:r>
              <a:rPr spc="-65" dirty="0"/>
              <a:t> </a:t>
            </a:r>
            <a:r>
              <a:rPr spc="240" dirty="0"/>
              <a:t>under</a:t>
            </a:r>
            <a:r>
              <a:rPr spc="-60" dirty="0"/>
              <a:t> </a:t>
            </a:r>
            <a:r>
              <a:rPr spc="215" dirty="0"/>
              <a:t>the</a:t>
            </a:r>
            <a:r>
              <a:rPr spc="-60" dirty="0"/>
              <a:t> </a:t>
            </a:r>
            <a:r>
              <a:rPr spc="290" dirty="0"/>
              <a:t>programme</a:t>
            </a:r>
            <a:r>
              <a:rPr spc="-60" dirty="0"/>
              <a:t> </a:t>
            </a:r>
            <a:r>
              <a:rPr spc="215" dirty="0"/>
              <a:t>‘Home</a:t>
            </a:r>
            <a:r>
              <a:rPr spc="-65" dirty="0"/>
              <a:t> </a:t>
            </a:r>
            <a:r>
              <a:rPr spc="260" dirty="0"/>
              <a:t>for</a:t>
            </a:r>
            <a:r>
              <a:rPr spc="-60" dirty="0"/>
              <a:t> </a:t>
            </a:r>
            <a:r>
              <a:rPr spc="175" dirty="0"/>
              <a:t>Ukraine’.</a:t>
            </a:r>
            <a:r>
              <a:rPr spc="-60" dirty="0"/>
              <a:t> </a:t>
            </a:r>
            <a:r>
              <a:rPr spc="165" dirty="0"/>
              <a:t>She</a:t>
            </a:r>
            <a:r>
              <a:rPr spc="-60" dirty="0"/>
              <a:t> </a:t>
            </a:r>
            <a:r>
              <a:rPr spc="225" dirty="0"/>
              <a:t>and</a:t>
            </a:r>
            <a:r>
              <a:rPr spc="-60" dirty="0"/>
              <a:t> </a:t>
            </a:r>
            <a:r>
              <a:rPr spc="229" dirty="0"/>
              <a:t>her </a:t>
            </a:r>
            <a:r>
              <a:rPr spc="195" dirty="0"/>
              <a:t>teenage</a:t>
            </a:r>
            <a:r>
              <a:rPr spc="-60" dirty="0"/>
              <a:t> </a:t>
            </a:r>
            <a:r>
              <a:rPr spc="210" dirty="0"/>
              <a:t>son</a:t>
            </a:r>
            <a:r>
              <a:rPr spc="-60" dirty="0"/>
              <a:t> </a:t>
            </a:r>
            <a:r>
              <a:rPr spc="265" dirty="0"/>
              <a:t>“now</a:t>
            </a:r>
            <a:r>
              <a:rPr spc="-55" dirty="0"/>
              <a:t> </a:t>
            </a:r>
            <a:r>
              <a:rPr spc="125" dirty="0"/>
              <a:t>live</a:t>
            </a:r>
            <a:r>
              <a:rPr spc="-60" dirty="0"/>
              <a:t> </a:t>
            </a:r>
            <a:r>
              <a:rPr spc="175" dirty="0"/>
              <a:t>in</a:t>
            </a:r>
            <a:r>
              <a:rPr spc="-55" dirty="0"/>
              <a:t> </a:t>
            </a:r>
            <a:r>
              <a:rPr spc="200" dirty="0"/>
              <a:t>a</a:t>
            </a:r>
            <a:r>
              <a:rPr spc="-60" dirty="0"/>
              <a:t> </a:t>
            </a:r>
            <a:r>
              <a:rPr spc="240" dirty="0"/>
              <a:t>wonderful</a:t>
            </a:r>
            <a:r>
              <a:rPr spc="-55" dirty="0"/>
              <a:t> </a:t>
            </a:r>
            <a:r>
              <a:rPr spc="160" dirty="0"/>
              <a:t>family.</a:t>
            </a:r>
            <a:r>
              <a:rPr spc="-60" dirty="0"/>
              <a:t> </a:t>
            </a:r>
            <a:r>
              <a:rPr spc="210" dirty="0"/>
              <a:t>We’re</a:t>
            </a:r>
            <a:r>
              <a:rPr spc="-55" dirty="0"/>
              <a:t> </a:t>
            </a:r>
            <a:r>
              <a:rPr spc="135" dirty="0"/>
              <a:t>safe.”</a:t>
            </a:r>
          </a:p>
          <a:p>
            <a:pPr marL="12700" marR="269875">
              <a:lnSpc>
                <a:spcPct val="117500"/>
              </a:lnSpc>
              <a:spcBef>
                <a:spcPts val="1760"/>
              </a:spcBef>
            </a:pPr>
            <a:r>
              <a:rPr spc="190" dirty="0"/>
              <a:t>Liudmyla</a:t>
            </a:r>
            <a:r>
              <a:rPr spc="-60" dirty="0"/>
              <a:t> </a:t>
            </a:r>
            <a:r>
              <a:rPr spc="130" dirty="0"/>
              <a:t>is</a:t>
            </a:r>
            <a:r>
              <a:rPr spc="-60" dirty="0"/>
              <a:t> </a:t>
            </a:r>
            <a:r>
              <a:rPr spc="200" dirty="0"/>
              <a:t>a</a:t>
            </a:r>
            <a:r>
              <a:rPr spc="-55" dirty="0"/>
              <a:t> </a:t>
            </a:r>
            <a:r>
              <a:rPr spc="170" dirty="0"/>
              <a:t>qualified</a:t>
            </a:r>
            <a:r>
              <a:rPr spc="-60" dirty="0"/>
              <a:t> </a:t>
            </a:r>
            <a:r>
              <a:rPr spc="195" dirty="0"/>
              <a:t>teacher.</a:t>
            </a:r>
            <a:r>
              <a:rPr spc="-55" dirty="0"/>
              <a:t> </a:t>
            </a:r>
            <a:r>
              <a:rPr spc="165" dirty="0"/>
              <a:t>She</a:t>
            </a:r>
            <a:r>
              <a:rPr spc="-60" dirty="0"/>
              <a:t> </a:t>
            </a:r>
            <a:r>
              <a:rPr spc="270" dirty="0"/>
              <a:t>worked</a:t>
            </a:r>
            <a:r>
              <a:rPr spc="-60" dirty="0"/>
              <a:t> </a:t>
            </a:r>
            <a:r>
              <a:rPr spc="175" dirty="0"/>
              <a:t>in</a:t>
            </a:r>
            <a:r>
              <a:rPr spc="-55" dirty="0"/>
              <a:t> </a:t>
            </a:r>
            <a:r>
              <a:rPr spc="200" dirty="0"/>
              <a:t>a</a:t>
            </a:r>
            <a:r>
              <a:rPr spc="-60" dirty="0"/>
              <a:t> </a:t>
            </a:r>
            <a:r>
              <a:rPr spc="229" dirty="0"/>
              <a:t>kindergarten</a:t>
            </a:r>
            <a:r>
              <a:rPr spc="-55" dirty="0"/>
              <a:t> </a:t>
            </a:r>
            <a:r>
              <a:rPr spc="235" dirty="0"/>
              <a:t>with </a:t>
            </a:r>
            <a:r>
              <a:rPr spc="210" dirty="0"/>
              <a:t>children</a:t>
            </a:r>
            <a:r>
              <a:rPr spc="-65" dirty="0"/>
              <a:t> </a:t>
            </a:r>
            <a:r>
              <a:rPr spc="204" dirty="0"/>
              <a:t>aged</a:t>
            </a:r>
            <a:r>
              <a:rPr spc="-60" dirty="0"/>
              <a:t> </a:t>
            </a:r>
            <a:r>
              <a:rPr spc="300" dirty="0"/>
              <a:t>two</a:t>
            </a:r>
            <a:r>
              <a:rPr spc="-60" dirty="0"/>
              <a:t> </a:t>
            </a:r>
            <a:r>
              <a:rPr spc="240" dirty="0"/>
              <a:t>to</a:t>
            </a:r>
            <a:r>
              <a:rPr spc="-60" dirty="0"/>
              <a:t> </a:t>
            </a:r>
            <a:r>
              <a:rPr spc="140" dirty="0"/>
              <a:t>seven.</a:t>
            </a:r>
            <a:r>
              <a:rPr spc="-60" dirty="0"/>
              <a:t> </a:t>
            </a:r>
            <a:r>
              <a:rPr spc="165" dirty="0"/>
              <a:t>She</a:t>
            </a:r>
            <a:r>
              <a:rPr spc="-60" dirty="0"/>
              <a:t> </a:t>
            </a:r>
            <a:r>
              <a:rPr spc="200" dirty="0"/>
              <a:t>has</a:t>
            </a:r>
            <a:r>
              <a:rPr spc="-60" dirty="0"/>
              <a:t> </a:t>
            </a:r>
            <a:r>
              <a:rPr spc="175" dirty="0"/>
              <a:t>seen</a:t>
            </a:r>
            <a:r>
              <a:rPr spc="-60" dirty="0"/>
              <a:t> </a:t>
            </a:r>
            <a:r>
              <a:rPr spc="254" dirty="0"/>
              <a:t>her</a:t>
            </a:r>
            <a:r>
              <a:rPr spc="-60" dirty="0"/>
              <a:t> </a:t>
            </a:r>
            <a:r>
              <a:rPr spc="195" dirty="0"/>
              <a:t>school</a:t>
            </a:r>
            <a:r>
              <a:rPr spc="-60" dirty="0"/>
              <a:t> </a:t>
            </a:r>
            <a:r>
              <a:rPr spc="250" dirty="0"/>
              <a:t>bombed</a:t>
            </a:r>
            <a:r>
              <a:rPr spc="-60" dirty="0"/>
              <a:t> </a:t>
            </a:r>
            <a:r>
              <a:rPr spc="235" dirty="0"/>
              <a:t>on</a:t>
            </a:r>
            <a:r>
              <a:rPr spc="-60" dirty="0"/>
              <a:t> </a:t>
            </a:r>
            <a:r>
              <a:rPr spc="190" dirty="0"/>
              <a:t>the </a:t>
            </a:r>
            <a:r>
              <a:rPr spc="155" dirty="0"/>
              <a:t>BBC</a:t>
            </a:r>
            <a:r>
              <a:rPr spc="-70" dirty="0"/>
              <a:t> </a:t>
            </a:r>
            <a:r>
              <a:rPr spc="185" dirty="0"/>
              <a:t>news.</a:t>
            </a:r>
          </a:p>
          <a:p>
            <a:pPr marL="12700" marR="655955">
              <a:lnSpc>
                <a:spcPct val="117500"/>
              </a:lnSpc>
              <a:spcBef>
                <a:spcPts val="1764"/>
              </a:spcBef>
            </a:pPr>
            <a:r>
              <a:rPr spc="190" dirty="0"/>
              <a:t>Liudmyla</a:t>
            </a:r>
            <a:r>
              <a:rPr spc="-60" dirty="0"/>
              <a:t> </a:t>
            </a:r>
            <a:r>
              <a:rPr spc="155" dirty="0"/>
              <a:t>loves</a:t>
            </a:r>
            <a:r>
              <a:rPr spc="-55" dirty="0"/>
              <a:t> </a:t>
            </a:r>
            <a:r>
              <a:rPr spc="215" dirty="0"/>
              <a:t>drawing,</a:t>
            </a:r>
            <a:r>
              <a:rPr spc="-60" dirty="0"/>
              <a:t> </a:t>
            </a:r>
            <a:r>
              <a:rPr spc="190" dirty="0"/>
              <a:t>singing</a:t>
            </a:r>
            <a:r>
              <a:rPr spc="-55" dirty="0"/>
              <a:t> </a:t>
            </a:r>
            <a:r>
              <a:rPr spc="225" dirty="0"/>
              <a:t>and</a:t>
            </a:r>
            <a:r>
              <a:rPr spc="-60" dirty="0"/>
              <a:t> </a:t>
            </a:r>
            <a:r>
              <a:rPr spc="204" dirty="0"/>
              <a:t>knitting</a:t>
            </a:r>
            <a:r>
              <a:rPr spc="-55" dirty="0"/>
              <a:t> </a:t>
            </a:r>
            <a:r>
              <a:rPr spc="225" dirty="0"/>
              <a:t>and</a:t>
            </a:r>
            <a:r>
              <a:rPr spc="-60" dirty="0"/>
              <a:t> </a:t>
            </a:r>
            <a:r>
              <a:rPr spc="185" dirty="0"/>
              <a:t>she</a:t>
            </a:r>
            <a:r>
              <a:rPr spc="-55" dirty="0"/>
              <a:t> </a:t>
            </a:r>
            <a:r>
              <a:rPr spc="200" dirty="0"/>
              <a:t>has</a:t>
            </a:r>
            <a:r>
              <a:rPr spc="-55" dirty="0"/>
              <a:t> </a:t>
            </a:r>
            <a:r>
              <a:rPr spc="220" dirty="0"/>
              <a:t>started </a:t>
            </a:r>
            <a:r>
              <a:rPr spc="245" dirty="0"/>
              <a:t>writing</a:t>
            </a:r>
            <a:r>
              <a:rPr spc="-60" dirty="0"/>
              <a:t> </a:t>
            </a:r>
            <a:r>
              <a:rPr spc="200" dirty="0"/>
              <a:t>a</a:t>
            </a:r>
            <a:r>
              <a:rPr spc="-60" dirty="0"/>
              <a:t> </a:t>
            </a:r>
            <a:r>
              <a:rPr spc="170" dirty="0"/>
              <a:t>book,</a:t>
            </a:r>
            <a:r>
              <a:rPr spc="-60" dirty="0"/>
              <a:t> </a:t>
            </a:r>
            <a:r>
              <a:rPr spc="254" dirty="0"/>
              <a:t>her</a:t>
            </a:r>
            <a:r>
              <a:rPr spc="-60" dirty="0"/>
              <a:t> </a:t>
            </a:r>
            <a:r>
              <a:rPr spc="140" dirty="0"/>
              <a:t>life</a:t>
            </a:r>
            <a:r>
              <a:rPr spc="-55" dirty="0"/>
              <a:t> </a:t>
            </a:r>
            <a:r>
              <a:rPr spc="175" dirty="0"/>
              <a:t>story,</a:t>
            </a:r>
            <a:r>
              <a:rPr spc="-60" dirty="0"/>
              <a:t> </a:t>
            </a:r>
            <a:r>
              <a:rPr spc="170" dirty="0"/>
              <a:t>called</a:t>
            </a:r>
            <a:r>
              <a:rPr spc="-60" dirty="0"/>
              <a:t> </a:t>
            </a:r>
            <a:r>
              <a:rPr spc="190" dirty="0"/>
              <a:t>‘Spring</a:t>
            </a:r>
            <a:r>
              <a:rPr spc="-60" dirty="0"/>
              <a:t> </a:t>
            </a:r>
            <a:r>
              <a:rPr spc="155" dirty="0"/>
              <a:t>2022’.</a:t>
            </a:r>
          </a:p>
          <a:p>
            <a:pPr marL="12700" marR="319405">
              <a:lnSpc>
                <a:spcPct val="117500"/>
              </a:lnSpc>
              <a:spcBef>
                <a:spcPts val="1765"/>
              </a:spcBef>
            </a:pPr>
            <a:r>
              <a:rPr spc="170" dirty="0"/>
              <a:t>Liudmyla’s</a:t>
            </a:r>
            <a:r>
              <a:rPr spc="-60" dirty="0"/>
              <a:t> </a:t>
            </a:r>
            <a:r>
              <a:rPr spc="270" dirty="0"/>
              <a:t>dream</a:t>
            </a:r>
            <a:r>
              <a:rPr spc="-60" dirty="0"/>
              <a:t> </a:t>
            </a:r>
            <a:r>
              <a:rPr spc="130" dirty="0"/>
              <a:t>is</a:t>
            </a:r>
            <a:r>
              <a:rPr spc="-60" dirty="0"/>
              <a:t> </a:t>
            </a:r>
            <a:r>
              <a:rPr spc="240" dirty="0"/>
              <a:t>to</a:t>
            </a:r>
            <a:r>
              <a:rPr spc="-55" dirty="0"/>
              <a:t> </a:t>
            </a:r>
            <a:r>
              <a:rPr spc="220" dirty="0"/>
              <a:t>attend</a:t>
            </a:r>
            <a:r>
              <a:rPr spc="-60" dirty="0"/>
              <a:t> </a:t>
            </a:r>
            <a:r>
              <a:rPr spc="185" dirty="0"/>
              <a:t>university</a:t>
            </a:r>
            <a:r>
              <a:rPr spc="-60" dirty="0"/>
              <a:t> </a:t>
            </a:r>
            <a:r>
              <a:rPr spc="175" dirty="0"/>
              <a:t>in</a:t>
            </a:r>
            <a:r>
              <a:rPr spc="-60" dirty="0"/>
              <a:t> </a:t>
            </a:r>
            <a:r>
              <a:rPr spc="185" dirty="0"/>
              <a:t>England</a:t>
            </a:r>
            <a:r>
              <a:rPr spc="-55" dirty="0"/>
              <a:t> </a:t>
            </a:r>
            <a:r>
              <a:rPr spc="225" dirty="0"/>
              <a:t>and</a:t>
            </a:r>
            <a:r>
              <a:rPr spc="-60" dirty="0"/>
              <a:t> </a:t>
            </a:r>
            <a:r>
              <a:rPr spc="195" dirty="0"/>
              <a:t>gain</a:t>
            </a:r>
            <a:r>
              <a:rPr spc="-60" dirty="0"/>
              <a:t> </a:t>
            </a:r>
            <a:r>
              <a:rPr spc="254" dirty="0"/>
              <a:t>her</a:t>
            </a:r>
            <a:r>
              <a:rPr spc="-60" dirty="0"/>
              <a:t> </a:t>
            </a:r>
            <a:r>
              <a:rPr spc="190" dirty="0"/>
              <a:t>UK </a:t>
            </a:r>
            <a:r>
              <a:rPr spc="204" dirty="0"/>
              <a:t>teaching</a:t>
            </a:r>
            <a:r>
              <a:rPr spc="-60" dirty="0"/>
              <a:t> </a:t>
            </a:r>
            <a:r>
              <a:rPr spc="170" dirty="0"/>
              <a:t>qualifications.</a:t>
            </a:r>
            <a:r>
              <a:rPr spc="-60" dirty="0"/>
              <a:t> </a:t>
            </a:r>
            <a:r>
              <a:rPr spc="165" dirty="0"/>
              <a:t>She</a:t>
            </a:r>
            <a:r>
              <a:rPr spc="-55" dirty="0"/>
              <a:t> </a:t>
            </a:r>
            <a:r>
              <a:rPr spc="150" dirty="0"/>
              <a:t>believes</a:t>
            </a:r>
            <a:r>
              <a:rPr spc="-60" dirty="0"/>
              <a:t> </a:t>
            </a:r>
            <a:r>
              <a:rPr spc="175" dirty="0"/>
              <a:t>in</a:t>
            </a:r>
            <a:r>
              <a:rPr spc="-55" dirty="0"/>
              <a:t> </a:t>
            </a:r>
            <a:r>
              <a:rPr spc="215" dirty="0"/>
              <a:t>the</a:t>
            </a:r>
            <a:r>
              <a:rPr spc="-60" dirty="0"/>
              <a:t> </a:t>
            </a:r>
            <a:r>
              <a:rPr spc="200" dirty="0"/>
              <a:t>best</a:t>
            </a:r>
            <a:r>
              <a:rPr spc="-55" dirty="0"/>
              <a:t> </a:t>
            </a:r>
            <a:r>
              <a:rPr spc="225" dirty="0"/>
              <a:t>and</a:t>
            </a:r>
            <a:r>
              <a:rPr spc="-60" dirty="0"/>
              <a:t> </a:t>
            </a:r>
            <a:r>
              <a:rPr spc="240" dirty="0"/>
              <a:t>would</a:t>
            </a:r>
            <a:r>
              <a:rPr spc="-60" dirty="0"/>
              <a:t> </a:t>
            </a:r>
            <a:r>
              <a:rPr spc="155" dirty="0"/>
              <a:t>love</a:t>
            </a:r>
            <a:r>
              <a:rPr spc="-55" dirty="0"/>
              <a:t> </a:t>
            </a:r>
            <a:r>
              <a:rPr spc="215" dirty="0"/>
              <a:t>to </a:t>
            </a:r>
            <a:r>
              <a:rPr spc="204" dirty="0"/>
              <a:t>rebuild</a:t>
            </a:r>
            <a:r>
              <a:rPr spc="-65" dirty="0"/>
              <a:t> </a:t>
            </a:r>
            <a:r>
              <a:rPr spc="254" dirty="0"/>
              <a:t>her</a:t>
            </a:r>
            <a:r>
              <a:rPr spc="-65" dirty="0"/>
              <a:t> </a:t>
            </a:r>
            <a:r>
              <a:rPr spc="140" dirty="0"/>
              <a:t>life</a:t>
            </a:r>
            <a:r>
              <a:rPr spc="-65" dirty="0"/>
              <a:t> </a:t>
            </a:r>
            <a:r>
              <a:rPr spc="254" dirty="0"/>
              <a:t>with</a:t>
            </a:r>
            <a:r>
              <a:rPr spc="-65" dirty="0"/>
              <a:t> </a:t>
            </a:r>
            <a:r>
              <a:rPr spc="254" dirty="0"/>
              <a:t>her</a:t>
            </a:r>
            <a:r>
              <a:rPr spc="-60" dirty="0"/>
              <a:t> </a:t>
            </a:r>
            <a:r>
              <a:rPr spc="135" dirty="0"/>
              <a:t>son.</a:t>
            </a:r>
          </a:p>
          <a:p>
            <a:pPr marL="12700" marR="5080">
              <a:lnSpc>
                <a:spcPct val="179000"/>
              </a:lnSpc>
              <a:spcBef>
                <a:spcPts val="140"/>
              </a:spcBef>
            </a:pPr>
            <a:r>
              <a:rPr spc="254" dirty="0"/>
              <a:t>Her</a:t>
            </a:r>
            <a:r>
              <a:rPr spc="-60" dirty="0"/>
              <a:t> </a:t>
            </a:r>
            <a:r>
              <a:rPr spc="185" dirty="0"/>
              <a:t>reality</a:t>
            </a:r>
            <a:r>
              <a:rPr spc="-60" dirty="0"/>
              <a:t> </a:t>
            </a:r>
            <a:r>
              <a:rPr spc="130" dirty="0"/>
              <a:t>is</a:t>
            </a:r>
            <a:r>
              <a:rPr spc="-60" dirty="0"/>
              <a:t> </a:t>
            </a:r>
            <a:r>
              <a:rPr spc="235" dirty="0"/>
              <a:t>that</a:t>
            </a:r>
            <a:r>
              <a:rPr spc="-60" dirty="0"/>
              <a:t> </a:t>
            </a:r>
            <a:r>
              <a:rPr spc="185" dirty="0"/>
              <a:t>she</a:t>
            </a:r>
            <a:r>
              <a:rPr spc="-60" dirty="0"/>
              <a:t> </a:t>
            </a:r>
            <a:r>
              <a:rPr spc="229" dirty="0"/>
              <a:t>cannot</a:t>
            </a:r>
            <a:r>
              <a:rPr spc="-60" dirty="0"/>
              <a:t> </a:t>
            </a:r>
            <a:r>
              <a:rPr spc="225" dirty="0"/>
              <a:t>predict</a:t>
            </a:r>
            <a:r>
              <a:rPr spc="-60" dirty="0"/>
              <a:t> </a:t>
            </a:r>
            <a:r>
              <a:rPr spc="225" dirty="0"/>
              <a:t>and</a:t>
            </a:r>
            <a:r>
              <a:rPr spc="-60" dirty="0"/>
              <a:t> </a:t>
            </a:r>
            <a:r>
              <a:rPr spc="195" dirty="0"/>
              <a:t>plan</a:t>
            </a:r>
            <a:r>
              <a:rPr spc="-60" dirty="0"/>
              <a:t> </a:t>
            </a:r>
            <a:r>
              <a:rPr spc="260" dirty="0"/>
              <a:t>for</a:t>
            </a:r>
            <a:r>
              <a:rPr spc="-60" dirty="0"/>
              <a:t> </a:t>
            </a:r>
            <a:r>
              <a:rPr spc="215" dirty="0"/>
              <a:t>the</a:t>
            </a:r>
            <a:r>
              <a:rPr spc="-55" dirty="0"/>
              <a:t> </a:t>
            </a:r>
            <a:r>
              <a:rPr spc="195" dirty="0"/>
              <a:t>future.</a:t>
            </a:r>
            <a:r>
              <a:rPr spc="-60" dirty="0"/>
              <a:t> </a:t>
            </a:r>
            <a:r>
              <a:rPr spc="165" dirty="0"/>
              <a:t>She</a:t>
            </a:r>
            <a:r>
              <a:rPr spc="-60" dirty="0"/>
              <a:t> </a:t>
            </a:r>
            <a:r>
              <a:rPr spc="114" dirty="0"/>
              <a:t>says: </a:t>
            </a:r>
            <a:r>
              <a:rPr spc="229" dirty="0"/>
              <a:t>“My</a:t>
            </a:r>
            <a:r>
              <a:rPr spc="-60" dirty="0"/>
              <a:t> </a:t>
            </a:r>
            <a:r>
              <a:rPr spc="210" dirty="0"/>
              <a:t>son</a:t>
            </a:r>
            <a:r>
              <a:rPr spc="-60" dirty="0"/>
              <a:t> </a:t>
            </a:r>
            <a:r>
              <a:rPr spc="190" dirty="0"/>
              <a:t>goes</a:t>
            </a:r>
            <a:r>
              <a:rPr spc="-60" dirty="0"/>
              <a:t> </a:t>
            </a:r>
            <a:r>
              <a:rPr spc="240" dirty="0"/>
              <a:t>to</a:t>
            </a:r>
            <a:r>
              <a:rPr spc="-60" dirty="0"/>
              <a:t> </a:t>
            </a:r>
            <a:r>
              <a:rPr spc="200" dirty="0"/>
              <a:t>a</a:t>
            </a:r>
            <a:r>
              <a:rPr spc="-60" dirty="0"/>
              <a:t> </a:t>
            </a:r>
            <a:r>
              <a:rPr spc="229" dirty="0"/>
              <a:t>good</a:t>
            </a:r>
            <a:r>
              <a:rPr spc="-55" dirty="0"/>
              <a:t> </a:t>
            </a:r>
            <a:r>
              <a:rPr spc="210" dirty="0"/>
              <a:t>secondary</a:t>
            </a:r>
            <a:r>
              <a:rPr spc="-60" dirty="0"/>
              <a:t> </a:t>
            </a:r>
            <a:r>
              <a:rPr spc="195" dirty="0"/>
              <a:t>school</a:t>
            </a:r>
            <a:r>
              <a:rPr spc="-60" dirty="0"/>
              <a:t> </a:t>
            </a:r>
            <a:r>
              <a:rPr spc="220" dirty="0"/>
              <a:t>nearby</a:t>
            </a:r>
            <a:r>
              <a:rPr spc="-60" dirty="0"/>
              <a:t> </a:t>
            </a:r>
            <a:r>
              <a:rPr spc="225" dirty="0"/>
              <a:t>and</a:t>
            </a:r>
            <a:r>
              <a:rPr spc="-60" dirty="0"/>
              <a:t> </a:t>
            </a:r>
            <a:r>
              <a:rPr spc="310" dirty="0"/>
              <a:t>I</a:t>
            </a:r>
            <a:r>
              <a:rPr spc="-55" dirty="0"/>
              <a:t> </a:t>
            </a:r>
            <a:r>
              <a:rPr spc="185" dirty="0"/>
              <a:t>study</a:t>
            </a:r>
          </a:p>
          <a:p>
            <a:pPr marL="12700" marR="1134745">
              <a:lnSpc>
                <a:spcPct val="117500"/>
              </a:lnSpc>
            </a:pPr>
            <a:r>
              <a:rPr spc="160" dirty="0"/>
              <a:t>English</a:t>
            </a:r>
            <a:r>
              <a:rPr spc="-65" dirty="0"/>
              <a:t> </a:t>
            </a:r>
            <a:r>
              <a:rPr spc="225" dirty="0"/>
              <a:t>at</a:t>
            </a:r>
            <a:r>
              <a:rPr spc="-65" dirty="0"/>
              <a:t> </a:t>
            </a:r>
            <a:r>
              <a:rPr spc="150" dirty="0"/>
              <a:t>college.</a:t>
            </a:r>
            <a:r>
              <a:rPr spc="-65" dirty="0"/>
              <a:t> </a:t>
            </a:r>
            <a:r>
              <a:rPr spc="254" dirty="0"/>
              <a:t>We</a:t>
            </a:r>
            <a:r>
              <a:rPr spc="-65" dirty="0"/>
              <a:t> </a:t>
            </a:r>
            <a:r>
              <a:rPr spc="225" dirty="0"/>
              <a:t>had</a:t>
            </a:r>
            <a:r>
              <a:rPr spc="-65" dirty="0"/>
              <a:t> </a:t>
            </a:r>
            <a:r>
              <a:rPr spc="150" dirty="0"/>
              <a:t>visas</a:t>
            </a:r>
            <a:r>
              <a:rPr spc="-65" dirty="0"/>
              <a:t> </a:t>
            </a:r>
            <a:r>
              <a:rPr spc="260" dirty="0"/>
              <a:t>for</a:t>
            </a:r>
            <a:r>
              <a:rPr spc="-65" dirty="0"/>
              <a:t> </a:t>
            </a:r>
            <a:r>
              <a:rPr spc="235" dirty="0"/>
              <a:t>three</a:t>
            </a:r>
            <a:r>
              <a:rPr spc="-65" dirty="0"/>
              <a:t> </a:t>
            </a:r>
            <a:r>
              <a:rPr spc="200" dirty="0"/>
              <a:t>years</a:t>
            </a:r>
            <a:r>
              <a:rPr spc="-65" dirty="0"/>
              <a:t> </a:t>
            </a:r>
            <a:r>
              <a:rPr spc="210" dirty="0"/>
              <a:t>of</a:t>
            </a:r>
            <a:r>
              <a:rPr spc="-65" dirty="0"/>
              <a:t> </a:t>
            </a:r>
            <a:r>
              <a:rPr spc="190" dirty="0"/>
              <a:t>residence </a:t>
            </a:r>
            <a:r>
              <a:rPr spc="175" dirty="0"/>
              <a:t>in</a:t>
            </a:r>
            <a:r>
              <a:rPr spc="-55" dirty="0"/>
              <a:t> </a:t>
            </a:r>
            <a:r>
              <a:rPr spc="190" dirty="0"/>
              <a:t>this</a:t>
            </a:r>
            <a:r>
              <a:rPr spc="-50" dirty="0"/>
              <a:t> </a:t>
            </a:r>
            <a:r>
              <a:rPr spc="200" dirty="0"/>
              <a:t>country,</a:t>
            </a:r>
            <a:r>
              <a:rPr spc="-55" dirty="0"/>
              <a:t> </a:t>
            </a:r>
            <a:r>
              <a:rPr spc="250" dirty="0"/>
              <a:t>which</a:t>
            </a:r>
            <a:r>
              <a:rPr spc="-50" dirty="0"/>
              <a:t> </a:t>
            </a:r>
            <a:r>
              <a:rPr spc="260" dirty="0"/>
              <a:t>was</a:t>
            </a:r>
            <a:r>
              <a:rPr spc="-50" dirty="0"/>
              <a:t> </a:t>
            </a:r>
            <a:r>
              <a:rPr spc="200" dirty="0"/>
              <a:t>recently</a:t>
            </a:r>
            <a:r>
              <a:rPr spc="-55" dirty="0"/>
              <a:t> </a:t>
            </a:r>
            <a:r>
              <a:rPr spc="200" dirty="0"/>
              <a:t>extended</a:t>
            </a:r>
            <a:r>
              <a:rPr spc="-50" dirty="0"/>
              <a:t> </a:t>
            </a:r>
            <a:r>
              <a:rPr spc="185" dirty="0"/>
              <a:t>by</a:t>
            </a:r>
            <a:r>
              <a:rPr spc="-55" dirty="0"/>
              <a:t> </a:t>
            </a:r>
            <a:r>
              <a:rPr dirty="0"/>
              <a:t>18</a:t>
            </a:r>
            <a:r>
              <a:rPr spc="-50" dirty="0"/>
              <a:t> </a:t>
            </a:r>
            <a:r>
              <a:rPr spc="215" dirty="0"/>
              <a:t>months.</a:t>
            </a:r>
            <a:r>
              <a:rPr spc="-50" dirty="0"/>
              <a:t> </a:t>
            </a:r>
            <a:r>
              <a:rPr spc="260" dirty="0"/>
              <a:t>I </a:t>
            </a:r>
            <a:r>
              <a:rPr spc="195" dirty="0"/>
              <a:t>don’t</a:t>
            </a:r>
            <a:r>
              <a:rPr spc="-60" dirty="0"/>
              <a:t> </a:t>
            </a:r>
            <a:r>
              <a:rPr spc="275" dirty="0"/>
              <a:t>know</a:t>
            </a:r>
            <a:r>
              <a:rPr spc="-55" dirty="0"/>
              <a:t> </a:t>
            </a:r>
            <a:r>
              <a:rPr spc="275" dirty="0"/>
              <a:t>what</a:t>
            </a:r>
            <a:r>
              <a:rPr spc="-55" dirty="0"/>
              <a:t> </a:t>
            </a:r>
            <a:r>
              <a:rPr spc="185" dirty="0"/>
              <a:t>will</a:t>
            </a:r>
            <a:r>
              <a:rPr spc="-60" dirty="0"/>
              <a:t> </a:t>
            </a:r>
            <a:r>
              <a:rPr spc="220" dirty="0"/>
              <a:t>happen</a:t>
            </a:r>
            <a:r>
              <a:rPr spc="-55" dirty="0"/>
              <a:t> </a:t>
            </a:r>
            <a:r>
              <a:rPr spc="204" dirty="0"/>
              <a:t>next</a:t>
            </a:r>
            <a:r>
              <a:rPr spc="-55" dirty="0"/>
              <a:t> </a:t>
            </a:r>
            <a:r>
              <a:rPr spc="190" dirty="0"/>
              <a:t>so</a:t>
            </a:r>
            <a:r>
              <a:rPr spc="-55" dirty="0"/>
              <a:t> </a:t>
            </a:r>
            <a:r>
              <a:rPr spc="270" dirty="0"/>
              <a:t>my</a:t>
            </a:r>
            <a:r>
              <a:rPr spc="-60" dirty="0"/>
              <a:t> </a:t>
            </a:r>
            <a:r>
              <a:rPr spc="185" dirty="0"/>
              <a:t>reality</a:t>
            </a:r>
            <a:r>
              <a:rPr spc="-55" dirty="0"/>
              <a:t> </a:t>
            </a:r>
            <a:r>
              <a:rPr spc="130" dirty="0"/>
              <a:t>is</a:t>
            </a:r>
            <a:r>
              <a:rPr spc="-55" dirty="0"/>
              <a:t> </a:t>
            </a:r>
            <a:r>
              <a:rPr spc="200" dirty="0"/>
              <a:t>depicted</a:t>
            </a:r>
            <a:r>
              <a:rPr spc="-55" dirty="0"/>
              <a:t> </a:t>
            </a:r>
            <a:r>
              <a:rPr spc="150" dirty="0"/>
              <a:t>as </a:t>
            </a:r>
            <a:r>
              <a:rPr spc="200" dirty="0"/>
              <a:t>a</a:t>
            </a:r>
            <a:r>
              <a:rPr spc="-55" dirty="0"/>
              <a:t> </a:t>
            </a:r>
            <a:r>
              <a:rPr spc="200" dirty="0"/>
              <a:t>crystal</a:t>
            </a:r>
            <a:r>
              <a:rPr spc="-55" dirty="0"/>
              <a:t> </a:t>
            </a:r>
            <a:r>
              <a:rPr spc="130" dirty="0"/>
              <a:t>ball.”</a:t>
            </a:r>
          </a:p>
          <a:p>
            <a:pPr marL="12700" marR="176530">
              <a:lnSpc>
                <a:spcPct val="117500"/>
              </a:lnSpc>
              <a:spcBef>
                <a:spcPts val="1760"/>
              </a:spcBef>
            </a:pPr>
            <a:r>
              <a:rPr spc="170" dirty="0"/>
              <a:t>Liudmyla’s</a:t>
            </a:r>
            <a:r>
              <a:rPr spc="-60" dirty="0"/>
              <a:t> </a:t>
            </a:r>
            <a:r>
              <a:rPr spc="270" dirty="0"/>
              <a:t>dream</a:t>
            </a:r>
            <a:r>
              <a:rPr spc="-60" dirty="0"/>
              <a:t> </a:t>
            </a:r>
            <a:r>
              <a:rPr spc="130" dirty="0"/>
              <a:t>is</a:t>
            </a:r>
            <a:r>
              <a:rPr spc="-60" dirty="0"/>
              <a:t> </a:t>
            </a:r>
            <a:r>
              <a:rPr spc="240" dirty="0"/>
              <a:t>to</a:t>
            </a:r>
            <a:r>
              <a:rPr spc="-55" dirty="0"/>
              <a:t> </a:t>
            </a:r>
            <a:r>
              <a:rPr spc="220" dirty="0"/>
              <a:t>attend</a:t>
            </a:r>
            <a:r>
              <a:rPr spc="-60" dirty="0"/>
              <a:t> </a:t>
            </a:r>
            <a:r>
              <a:rPr spc="185" dirty="0"/>
              <a:t>university</a:t>
            </a:r>
            <a:r>
              <a:rPr spc="-60" dirty="0"/>
              <a:t> </a:t>
            </a:r>
            <a:r>
              <a:rPr spc="175" dirty="0"/>
              <a:t>in</a:t>
            </a:r>
            <a:r>
              <a:rPr spc="-60" dirty="0"/>
              <a:t> </a:t>
            </a:r>
            <a:r>
              <a:rPr spc="185" dirty="0"/>
              <a:t>England</a:t>
            </a:r>
            <a:r>
              <a:rPr spc="-55" dirty="0"/>
              <a:t> </a:t>
            </a:r>
            <a:r>
              <a:rPr spc="225" dirty="0"/>
              <a:t>and</a:t>
            </a:r>
            <a:r>
              <a:rPr spc="-60" dirty="0"/>
              <a:t> </a:t>
            </a:r>
            <a:r>
              <a:rPr spc="195" dirty="0"/>
              <a:t>gain</a:t>
            </a:r>
            <a:r>
              <a:rPr spc="-60" dirty="0"/>
              <a:t> </a:t>
            </a:r>
            <a:r>
              <a:rPr spc="254" dirty="0"/>
              <a:t>her</a:t>
            </a:r>
            <a:r>
              <a:rPr spc="-60" dirty="0"/>
              <a:t> </a:t>
            </a:r>
            <a:r>
              <a:rPr spc="190" dirty="0"/>
              <a:t>UK </a:t>
            </a:r>
            <a:r>
              <a:rPr spc="204" dirty="0"/>
              <a:t>teaching</a:t>
            </a:r>
            <a:r>
              <a:rPr spc="-55" dirty="0"/>
              <a:t> </a:t>
            </a:r>
            <a:r>
              <a:rPr spc="170" dirty="0"/>
              <a:t>qualifications.</a:t>
            </a:r>
            <a:r>
              <a:rPr spc="-50" dirty="0"/>
              <a:t> </a:t>
            </a:r>
            <a:r>
              <a:rPr spc="190" dirty="0"/>
              <a:t>Behind</a:t>
            </a:r>
            <a:r>
              <a:rPr spc="-50" dirty="0"/>
              <a:t> </a:t>
            </a:r>
            <a:r>
              <a:rPr spc="254" dirty="0"/>
              <a:t>her</a:t>
            </a:r>
            <a:r>
              <a:rPr spc="-50" dirty="0"/>
              <a:t> </a:t>
            </a:r>
            <a:r>
              <a:rPr spc="175" dirty="0"/>
              <a:t>in</a:t>
            </a:r>
            <a:r>
              <a:rPr spc="-50" dirty="0"/>
              <a:t> </a:t>
            </a:r>
            <a:r>
              <a:rPr spc="215" dirty="0"/>
              <a:t>the</a:t>
            </a:r>
            <a:r>
              <a:rPr spc="-50" dirty="0"/>
              <a:t> </a:t>
            </a:r>
            <a:r>
              <a:rPr spc="200" dirty="0"/>
              <a:t>painting</a:t>
            </a:r>
            <a:r>
              <a:rPr spc="-50" dirty="0"/>
              <a:t> </a:t>
            </a:r>
            <a:r>
              <a:rPr spc="130" dirty="0"/>
              <a:t>is</a:t>
            </a:r>
            <a:r>
              <a:rPr spc="-55" dirty="0"/>
              <a:t> </a:t>
            </a:r>
            <a:r>
              <a:rPr spc="160" dirty="0"/>
              <a:t>Sheffield</a:t>
            </a:r>
            <a:r>
              <a:rPr spc="-50" dirty="0"/>
              <a:t> </a:t>
            </a:r>
            <a:r>
              <a:rPr spc="200" dirty="0"/>
              <a:t>Hallam </a:t>
            </a:r>
            <a:r>
              <a:rPr spc="160" dirty="0"/>
              <a:t>University.</a:t>
            </a:r>
          </a:p>
        </p:txBody>
      </p:sp>
      <p:sp>
        <p:nvSpPr>
          <p:cNvPr id="5" name="object 5"/>
          <p:cNvSpPr txBox="1">
            <a:spLocks noGrp="1"/>
          </p:cNvSpPr>
          <p:nvPr>
            <p:ph type="title"/>
          </p:nvPr>
        </p:nvSpPr>
        <p:spPr>
          <a:xfrm>
            <a:off x="11215612" y="2555541"/>
            <a:ext cx="7066038" cy="1531188"/>
          </a:xfrm>
          <a:prstGeom prst="rect">
            <a:avLst/>
          </a:prstGeom>
        </p:spPr>
        <p:txBody>
          <a:bodyPr vert="horz" wrap="square" lIns="0" tIns="15240" rIns="0" bIns="0" rtlCol="0">
            <a:spAutoFit/>
          </a:bodyPr>
          <a:lstStyle/>
          <a:p>
            <a:pPr marL="12700">
              <a:lnSpc>
                <a:spcPct val="100000"/>
              </a:lnSpc>
              <a:spcBef>
                <a:spcPts val="120"/>
              </a:spcBef>
            </a:pPr>
            <a:r>
              <a:rPr sz="9850" spc="-680" dirty="0">
                <a:latin typeface="Arial Black" panose="020B0A04020102020204" pitchFamily="34" charset="0"/>
              </a:rPr>
              <a:t>LIUDMYLA</a:t>
            </a:r>
            <a:endParaRPr sz="9850" dirty="0">
              <a:latin typeface="Arial Black" panose="020B0A040201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0405775" cy="14211674"/>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a:spLocks noGrp="1"/>
          </p:cNvSpPr>
          <p:nvPr>
            <p:ph type="body" idx="1"/>
          </p:nvPr>
        </p:nvSpPr>
        <p:spPr>
          <a:prstGeom prst="rect">
            <a:avLst/>
          </a:prstGeom>
        </p:spPr>
        <p:txBody>
          <a:bodyPr vert="horz" wrap="square" lIns="0" tIns="12065" rIns="0" bIns="0" rtlCol="0">
            <a:spAutoFit/>
          </a:bodyPr>
          <a:lstStyle/>
          <a:p>
            <a:pPr marL="12700" marR="701040">
              <a:lnSpc>
                <a:spcPct val="117500"/>
              </a:lnSpc>
              <a:spcBef>
                <a:spcPts val="95"/>
              </a:spcBef>
            </a:pPr>
            <a:r>
              <a:rPr spc="220" dirty="0"/>
              <a:t>Sandra</a:t>
            </a:r>
            <a:r>
              <a:rPr spc="-55" dirty="0"/>
              <a:t> </a:t>
            </a:r>
            <a:r>
              <a:rPr spc="229" dirty="0"/>
              <a:t>(born</a:t>
            </a:r>
            <a:r>
              <a:rPr spc="-55" dirty="0"/>
              <a:t> </a:t>
            </a:r>
            <a:r>
              <a:rPr spc="265" dirty="0"/>
              <a:t>2003)</a:t>
            </a:r>
            <a:r>
              <a:rPr spc="-55" dirty="0"/>
              <a:t> </a:t>
            </a:r>
            <a:r>
              <a:rPr spc="200" dirty="0"/>
              <a:t>has</a:t>
            </a:r>
            <a:r>
              <a:rPr spc="-50" dirty="0"/>
              <a:t> </a:t>
            </a:r>
            <a:r>
              <a:rPr spc="220" dirty="0"/>
              <a:t>completed</a:t>
            </a:r>
            <a:r>
              <a:rPr spc="-55" dirty="0"/>
              <a:t> </a:t>
            </a:r>
            <a:r>
              <a:rPr spc="200" dirty="0"/>
              <a:t>a</a:t>
            </a:r>
            <a:r>
              <a:rPr spc="-55" dirty="0"/>
              <a:t> </a:t>
            </a:r>
            <a:r>
              <a:rPr spc="210" dirty="0"/>
              <a:t>foundation</a:t>
            </a:r>
            <a:r>
              <a:rPr spc="-55" dirty="0"/>
              <a:t> </a:t>
            </a:r>
            <a:r>
              <a:rPr spc="215" dirty="0"/>
              <a:t>degree</a:t>
            </a:r>
            <a:r>
              <a:rPr spc="-50" dirty="0"/>
              <a:t> </a:t>
            </a:r>
            <a:r>
              <a:rPr spc="150" dirty="0"/>
              <a:t>in </a:t>
            </a:r>
            <a:r>
              <a:rPr spc="185" dirty="0"/>
              <a:t>Professional</a:t>
            </a:r>
            <a:r>
              <a:rPr spc="-55" dirty="0"/>
              <a:t> </a:t>
            </a:r>
            <a:r>
              <a:rPr spc="204" dirty="0"/>
              <a:t>Practice</a:t>
            </a:r>
            <a:r>
              <a:rPr spc="-50" dirty="0"/>
              <a:t> </a:t>
            </a:r>
            <a:r>
              <a:rPr spc="175" dirty="0"/>
              <a:t>in</a:t>
            </a:r>
            <a:r>
              <a:rPr spc="-50" dirty="0"/>
              <a:t> </a:t>
            </a:r>
            <a:r>
              <a:rPr spc="195" dirty="0"/>
              <a:t>Health</a:t>
            </a:r>
            <a:r>
              <a:rPr spc="-50" dirty="0"/>
              <a:t> </a:t>
            </a:r>
            <a:r>
              <a:rPr spc="225" dirty="0"/>
              <a:t>and</a:t>
            </a:r>
            <a:r>
              <a:rPr spc="-50" dirty="0"/>
              <a:t> </a:t>
            </a:r>
            <a:r>
              <a:rPr spc="155" dirty="0"/>
              <a:t>Social</a:t>
            </a:r>
            <a:r>
              <a:rPr spc="-50" dirty="0"/>
              <a:t> </a:t>
            </a:r>
            <a:r>
              <a:rPr spc="165" dirty="0"/>
              <a:t>Care.</a:t>
            </a:r>
            <a:r>
              <a:rPr spc="-50" dirty="0"/>
              <a:t> </a:t>
            </a:r>
            <a:r>
              <a:rPr spc="165" dirty="0"/>
              <a:t>She</a:t>
            </a:r>
            <a:r>
              <a:rPr spc="-55" dirty="0"/>
              <a:t> </a:t>
            </a:r>
            <a:r>
              <a:rPr spc="130" dirty="0"/>
              <a:t>is</a:t>
            </a:r>
            <a:r>
              <a:rPr spc="-50" dirty="0"/>
              <a:t> </a:t>
            </a:r>
            <a:r>
              <a:rPr spc="215" dirty="0"/>
              <a:t>currently </a:t>
            </a:r>
            <a:r>
              <a:rPr spc="180" dirty="0"/>
              <a:t>seeking</a:t>
            </a:r>
            <a:r>
              <a:rPr spc="-60" dirty="0"/>
              <a:t> </a:t>
            </a:r>
            <a:r>
              <a:rPr spc="310" dirty="0"/>
              <a:t>work</a:t>
            </a:r>
            <a:r>
              <a:rPr spc="-60" dirty="0"/>
              <a:t> </a:t>
            </a:r>
            <a:r>
              <a:rPr spc="175" dirty="0"/>
              <a:t>as</a:t>
            </a:r>
            <a:r>
              <a:rPr spc="-55" dirty="0"/>
              <a:t> </a:t>
            </a:r>
            <a:r>
              <a:rPr spc="220" dirty="0"/>
              <a:t>an</a:t>
            </a:r>
            <a:r>
              <a:rPr spc="-60" dirty="0"/>
              <a:t> </a:t>
            </a:r>
            <a:r>
              <a:rPr spc="195" dirty="0"/>
              <a:t>NHS</a:t>
            </a:r>
            <a:r>
              <a:rPr spc="-55" dirty="0"/>
              <a:t> </a:t>
            </a:r>
            <a:r>
              <a:rPr spc="229" dirty="0"/>
              <a:t>Support</a:t>
            </a:r>
            <a:r>
              <a:rPr spc="-60" dirty="0"/>
              <a:t> </a:t>
            </a:r>
            <a:r>
              <a:rPr spc="229" dirty="0"/>
              <a:t>Worker.</a:t>
            </a:r>
          </a:p>
          <a:p>
            <a:pPr marL="12700" marR="5080">
              <a:lnSpc>
                <a:spcPct val="117500"/>
              </a:lnSpc>
              <a:spcBef>
                <a:spcPts val="1760"/>
              </a:spcBef>
            </a:pPr>
            <a:r>
              <a:rPr spc="150" dirty="0"/>
              <a:t>By</a:t>
            </a:r>
            <a:r>
              <a:rPr spc="-75" dirty="0"/>
              <a:t> </a:t>
            </a:r>
            <a:r>
              <a:rPr spc="215" dirty="0"/>
              <a:t>the</a:t>
            </a:r>
            <a:r>
              <a:rPr spc="-65" dirty="0"/>
              <a:t> </a:t>
            </a:r>
            <a:r>
              <a:rPr spc="195" dirty="0"/>
              <a:t>age</a:t>
            </a:r>
            <a:r>
              <a:rPr spc="-65" dirty="0"/>
              <a:t> </a:t>
            </a:r>
            <a:r>
              <a:rPr spc="210" dirty="0"/>
              <a:t>of</a:t>
            </a:r>
            <a:r>
              <a:rPr spc="-65" dirty="0"/>
              <a:t> </a:t>
            </a:r>
            <a:r>
              <a:rPr spc="-20" dirty="0"/>
              <a:t>14,</a:t>
            </a:r>
            <a:r>
              <a:rPr spc="-65" dirty="0"/>
              <a:t> </a:t>
            </a:r>
            <a:r>
              <a:rPr spc="220" dirty="0"/>
              <a:t>Sandra</a:t>
            </a:r>
            <a:r>
              <a:rPr spc="-65" dirty="0"/>
              <a:t> </a:t>
            </a:r>
            <a:r>
              <a:rPr spc="225" dirty="0"/>
              <a:t>had</a:t>
            </a:r>
            <a:r>
              <a:rPr spc="-65" dirty="0"/>
              <a:t> </a:t>
            </a:r>
            <a:r>
              <a:rPr spc="145" dirty="0"/>
              <a:t>lived</a:t>
            </a:r>
            <a:r>
              <a:rPr spc="-65" dirty="0"/>
              <a:t> </a:t>
            </a:r>
            <a:r>
              <a:rPr spc="175" dirty="0"/>
              <a:t>in</a:t>
            </a:r>
            <a:r>
              <a:rPr spc="-65" dirty="0"/>
              <a:t> </a:t>
            </a:r>
            <a:r>
              <a:rPr spc="250" dirty="0"/>
              <a:t>four</a:t>
            </a:r>
            <a:r>
              <a:rPr spc="-65" dirty="0"/>
              <a:t> </a:t>
            </a:r>
            <a:r>
              <a:rPr spc="215" dirty="0"/>
              <a:t>countries</a:t>
            </a:r>
            <a:r>
              <a:rPr spc="-65" dirty="0"/>
              <a:t> </a:t>
            </a:r>
            <a:r>
              <a:rPr spc="175" dirty="0"/>
              <a:t>as</a:t>
            </a:r>
            <a:r>
              <a:rPr spc="-65" dirty="0"/>
              <a:t> </a:t>
            </a:r>
            <a:r>
              <a:rPr spc="200" dirty="0"/>
              <a:t>a</a:t>
            </a:r>
            <a:r>
              <a:rPr spc="-65" dirty="0"/>
              <a:t> </a:t>
            </a:r>
            <a:r>
              <a:rPr spc="210" dirty="0"/>
              <a:t>refugee</a:t>
            </a:r>
            <a:r>
              <a:rPr spc="-65" dirty="0"/>
              <a:t> </a:t>
            </a:r>
            <a:r>
              <a:rPr spc="280" dirty="0"/>
              <a:t>from </a:t>
            </a:r>
            <a:r>
              <a:rPr spc="229" dirty="0"/>
              <a:t>unrest</a:t>
            </a:r>
            <a:r>
              <a:rPr spc="-65" dirty="0"/>
              <a:t> </a:t>
            </a:r>
            <a:r>
              <a:rPr spc="175" dirty="0"/>
              <a:t>in</a:t>
            </a:r>
            <a:r>
              <a:rPr spc="-60" dirty="0"/>
              <a:t> </a:t>
            </a:r>
            <a:r>
              <a:rPr spc="229" dirty="0"/>
              <a:t>Democratic</a:t>
            </a:r>
            <a:r>
              <a:rPr spc="-60" dirty="0"/>
              <a:t> </a:t>
            </a:r>
            <a:r>
              <a:rPr spc="170" dirty="0"/>
              <a:t>Republic</a:t>
            </a:r>
            <a:r>
              <a:rPr spc="-60" dirty="0"/>
              <a:t> </a:t>
            </a:r>
            <a:r>
              <a:rPr spc="210" dirty="0"/>
              <a:t>of</a:t>
            </a:r>
            <a:r>
              <a:rPr spc="-60" dirty="0"/>
              <a:t> </a:t>
            </a:r>
            <a:r>
              <a:rPr spc="170" dirty="0"/>
              <a:t>Congo.</a:t>
            </a:r>
            <a:r>
              <a:rPr spc="-60" dirty="0"/>
              <a:t> </a:t>
            </a:r>
            <a:r>
              <a:rPr spc="215" dirty="0"/>
              <a:t>For</a:t>
            </a:r>
            <a:r>
              <a:rPr spc="-65" dirty="0"/>
              <a:t> </a:t>
            </a:r>
            <a:r>
              <a:rPr spc="-254" dirty="0"/>
              <a:t>11</a:t>
            </a:r>
            <a:r>
              <a:rPr spc="-60" dirty="0"/>
              <a:t> </a:t>
            </a:r>
            <a:r>
              <a:rPr spc="210" dirty="0"/>
              <a:t>of</a:t>
            </a:r>
            <a:r>
              <a:rPr spc="-60" dirty="0"/>
              <a:t> </a:t>
            </a:r>
            <a:r>
              <a:rPr spc="190" dirty="0"/>
              <a:t>these</a:t>
            </a:r>
            <a:r>
              <a:rPr spc="-60" dirty="0"/>
              <a:t> </a:t>
            </a:r>
            <a:r>
              <a:rPr spc="200" dirty="0"/>
              <a:t>years</a:t>
            </a:r>
            <a:r>
              <a:rPr spc="-60" dirty="0"/>
              <a:t> </a:t>
            </a:r>
            <a:r>
              <a:rPr spc="185" dirty="0"/>
              <a:t>she</a:t>
            </a:r>
            <a:r>
              <a:rPr spc="-60" dirty="0"/>
              <a:t> </a:t>
            </a:r>
            <a:r>
              <a:rPr spc="235" dirty="0"/>
              <a:t>was </a:t>
            </a:r>
            <a:r>
              <a:rPr spc="215" dirty="0"/>
              <a:t>separated</a:t>
            </a:r>
            <a:r>
              <a:rPr spc="-60" dirty="0"/>
              <a:t> </a:t>
            </a:r>
            <a:r>
              <a:rPr spc="300" dirty="0"/>
              <a:t>from</a:t>
            </a:r>
            <a:r>
              <a:rPr spc="-55" dirty="0"/>
              <a:t> </a:t>
            </a:r>
            <a:r>
              <a:rPr spc="254" dirty="0"/>
              <a:t>her</a:t>
            </a:r>
            <a:r>
              <a:rPr spc="-55" dirty="0"/>
              <a:t> </a:t>
            </a:r>
            <a:r>
              <a:rPr spc="235" dirty="0"/>
              <a:t>mother.</a:t>
            </a:r>
            <a:r>
              <a:rPr spc="-55" dirty="0"/>
              <a:t> </a:t>
            </a:r>
            <a:r>
              <a:rPr spc="220" dirty="0"/>
              <a:t>Sandra</a:t>
            </a:r>
            <a:r>
              <a:rPr spc="-60" dirty="0"/>
              <a:t> </a:t>
            </a:r>
            <a:r>
              <a:rPr spc="185" dirty="0"/>
              <a:t>speaks</a:t>
            </a:r>
            <a:r>
              <a:rPr spc="-55" dirty="0"/>
              <a:t> </a:t>
            </a:r>
            <a:r>
              <a:rPr spc="250" dirty="0"/>
              <a:t>four</a:t>
            </a:r>
            <a:r>
              <a:rPr spc="-55" dirty="0"/>
              <a:t> </a:t>
            </a:r>
            <a:r>
              <a:rPr spc="170" dirty="0"/>
              <a:t>languages.</a:t>
            </a:r>
            <a:r>
              <a:rPr spc="-55" dirty="0"/>
              <a:t> </a:t>
            </a:r>
            <a:r>
              <a:rPr spc="165" dirty="0"/>
              <a:t>She</a:t>
            </a:r>
            <a:r>
              <a:rPr spc="-60" dirty="0"/>
              <a:t> </a:t>
            </a:r>
            <a:r>
              <a:rPr spc="175" dirty="0"/>
              <a:t>has </a:t>
            </a:r>
            <a:r>
              <a:rPr spc="204" dirty="0"/>
              <a:t>missed</a:t>
            </a:r>
            <a:r>
              <a:rPr spc="-65" dirty="0"/>
              <a:t> </a:t>
            </a:r>
            <a:r>
              <a:rPr spc="200" dirty="0"/>
              <a:t>a</a:t>
            </a:r>
            <a:r>
              <a:rPr spc="-65" dirty="0"/>
              <a:t> </a:t>
            </a:r>
            <a:r>
              <a:rPr spc="195" dirty="0"/>
              <a:t>lot</a:t>
            </a:r>
            <a:r>
              <a:rPr spc="-65" dirty="0"/>
              <a:t> </a:t>
            </a:r>
            <a:r>
              <a:rPr spc="210" dirty="0"/>
              <a:t>of</a:t>
            </a:r>
            <a:r>
              <a:rPr spc="-60" dirty="0"/>
              <a:t> </a:t>
            </a:r>
            <a:r>
              <a:rPr spc="195" dirty="0"/>
              <a:t>schooling</a:t>
            </a:r>
            <a:r>
              <a:rPr spc="-65" dirty="0"/>
              <a:t> </a:t>
            </a:r>
            <a:r>
              <a:rPr spc="225" dirty="0"/>
              <a:t>and</a:t>
            </a:r>
            <a:r>
              <a:rPr spc="-65" dirty="0"/>
              <a:t> </a:t>
            </a:r>
            <a:r>
              <a:rPr spc="170" dirty="0"/>
              <a:t>stability</a:t>
            </a:r>
            <a:r>
              <a:rPr spc="-65" dirty="0"/>
              <a:t> </a:t>
            </a:r>
            <a:r>
              <a:rPr spc="225" dirty="0"/>
              <a:t>and</a:t>
            </a:r>
            <a:r>
              <a:rPr spc="-60" dirty="0"/>
              <a:t> </a:t>
            </a:r>
            <a:r>
              <a:rPr spc="130" dirty="0"/>
              <a:t>is</a:t>
            </a:r>
            <a:r>
              <a:rPr spc="-65" dirty="0"/>
              <a:t> </a:t>
            </a:r>
            <a:r>
              <a:rPr spc="260" dirty="0"/>
              <a:t>working</a:t>
            </a:r>
            <a:r>
              <a:rPr spc="-65" dirty="0"/>
              <a:t> </a:t>
            </a:r>
            <a:r>
              <a:rPr spc="260" dirty="0"/>
              <a:t>hard</a:t>
            </a:r>
            <a:r>
              <a:rPr spc="-65" dirty="0"/>
              <a:t> </a:t>
            </a:r>
            <a:r>
              <a:rPr spc="240" dirty="0"/>
              <a:t>to</a:t>
            </a:r>
            <a:r>
              <a:rPr spc="-60" dirty="0"/>
              <a:t> </a:t>
            </a:r>
            <a:r>
              <a:rPr spc="165" dirty="0"/>
              <a:t>achieve </a:t>
            </a:r>
            <a:r>
              <a:rPr spc="254" dirty="0"/>
              <a:t>her</a:t>
            </a:r>
            <a:r>
              <a:rPr spc="-60" dirty="0"/>
              <a:t> </a:t>
            </a:r>
            <a:r>
              <a:rPr spc="250" dirty="0"/>
              <a:t>maths</a:t>
            </a:r>
            <a:r>
              <a:rPr spc="-60" dirty="0"/>
              <a:t> </a:t>
            </a:r>
            <a:r>
              <a:rPr spc="80" dirty="0"/>
              <a:t>GCSE</a:t>
            </a:r>
            <a:r>
              <a:rPr spc="-55" dirty="0"/>
              <a:t> </a:t>
            </a:r>
            <a:r>
              <a:rPr spc="250" dirty="0"/>
              <a:t>which</a:t>
            </a:r>
            <a:r>
              <a:rPr spc="-60" dirty="0"/>
              <a:t> </a:t>
            </a:r>
            <a:r>
              <a:rPr spc="185" dirty="0"/>
              <a:t>will</a:t>
            </a:r>
            <a:r>
              <a:rPr spc="-60" dirty="0"/>
              <a:t> </a:t>
            </a:r>
            <a:r>
              <a:rPr spc="180" dirty="0"/>
              <a:t>enable</a:t>
            </a:r>
            <a:r>
              <a:rPr spc="-55" dirty="0"/>
              <a:t> </a:t>
            </a:r>
            <a:r>
              <a:rPr spc="254" dirty="0"/>
              <a:t>her</a:t>
            </a:r>
            <a:r>
              <a:rPr spc="-60" dirty="0"/>
              <a:t> </a:t>
            </a:r>
            <a:r>
              <a:rPr spc="240" dirty="0"/>
              <a:t>to</a:t>
            </a:r>
            <a:r>
              <a:rPr spc="-60" dirty="0"/>
              <a:t> </a:t>
            </a:r>
            <a:r>
              <a:rPr spc="185" dirty="0"/>
              <a:t>access</a:t>
            </a:r>
            <a:r>
              <a:rPr spc="-55" dirty="0"/>
              <a:t> </a:t>
            </a:r>
            <a:r>
              <a:rPr spc="225" dirty="0"/>
              <a:t>higher</a:t>
            </a:r>
            <a:r>
              <a:rPr spc="-60" dirty="0"/>
              <a:t> </a:t>
            </a:r>
            <a:r>
              <a:rPr spc="130" dirty="0"/>
              <a:t>level</a:t>
            </a:r>
            <a:r>
              <a:rPr spc="-60" dirty="0"/>
              <a:t> </a:t>
            </a:r>
            <a:r>
              <a:rPr spc="215" dirty="0"/>
              <a:t>nursing </a:t>
            </a:r>
            <a:r>
              <a:rPr spc="160" dirty="0"/>
              <a:t>qualifications.</a:t>
            </a:r>
          </a:p>
          <a:p>
            <a:pPr marL="12700" marR="410209" algn="just">
              <a:lnSpc>
                <a:spcPct val="117500"/>
              </a:lnSpc>
              <a:spcBef>
                <a:spcPts val="1764"/>
              </a:spcBef>
            </a:pPr>
            <a:r>
              <a:rPr spc="190" dirty="0"/>
              <a:t>Sandra’s</a:t>
            </a:r>
            <a:r>
              <a:rPr spc="-60" dirty="0"/>
              <a:t> </a:t>
            </a:r>
            <a:r>
              <a:rPr spc="270" dirty="0"/>
              <a:t>dream</a:t>
            </a:r>
            <a:r>
              <a:rPr spc="-55" dirty="0"/>
              <a:t> </a:t>
            </a:r>
            <a:r>
              <a:rPr spc="130" dirty="0"/>
              <a:t>is</a:t>
            </a:r>
            <a:r>
              <a:rPr spc="-55" dirty="0"/>
              <a:t> </a:t>
            </a:r>
            <a:r>
              <a:rPr spc="240" dirty="0"/>
              <a:t>to</a:t>
            </a:r>
            <a:r>
              <a:rPr spc="-55" dirty="0"/>
              <a:t> </a:t>
            </a:r>
            <a:r>
              <a:rPr spc="180" dirty="0"/>
              <a:t>have</a:t>
            </a:r>
            <a:r>
              <a:rPr spc="-55" dirty="0"/>
              <a:t> </a:t>
            </a:r>
            <a:r>
              <a:rPr spc="200" dirty="0"/>
              <a:t>a</a:t>
            </a:r>
            <a:r>
              <a:rPr spc="-55" dirty="0"/>
              <a:t> </a:t>
            </a:r>
            <a:r>
              <a:rPr spc="195" dirty="0"/>
              <a:t>small</a:t>
            </a:r>
            <a:r>
              <a:rPr spc="-55" dirty="0"/>
              <a:t> </a:t>
            </a:r>
            <a:r>
              <a:rPr spc="210" dirty="0"/>
              <a:t>healthcare</a:t>
            </a:r>
            <a:r>
              <a:rPr spc="-55" dirty="0"/>
              <a:t> </a:t>
            </a:r>
            <a:r>
              <a:rPr spc="229" dirty="0"/>
              <a:t>centre</a:t>
            </a:r>
            <a:r>
              <a:rPr spc="-55" dirty="0"/>
              <a:t> </a:t>
            </a:r>
            <a:r>
              <a:rPr spc="235" dirty="0"/>
              <a:t>that</a:t>
            </a:r>
            <a:r>
              <a:rPr spc="-55" dirty="0"/>
              <a:t> </a:t>
            </a:r>
            <a:r>
              <a:rPr spc="190" dirty="0"/>
              <a:t>provides </a:t>
            </a:r>
            <a:r>
              <a:rPr spc="250" dirty="0"/>
              <a:t>treatment</a:t>
            </a:r>
            <a:r>
              <a:rPr spc="-55" dirty="0"/>
              <a:t> </a:t>
            </a:r>
            <a:r>
              <a:rPr spc="225" dirty="0"/>
              <a:t>and</a:t>
            </a:r>
            <a:r>
              <a:rPr spc="-55" dirty="0"/>
              <a:t> </a:t>
            </a:r>
            <a:r>
              <a:rPr spc="195" dirty="0"/>
              <a:t>educates</a:t>
            </a:r>
            <a:r>
              <a:rPr spc="-55" dirty="0"/>
              <a:t> </a:t>
            </a:r>
            <a:r>
              <a:rPr spc="240" dirty="0"/>
              <a:t>pregnant</a:t>
            </a:r>
            <a:r>
              <a:rPr spc="-50" dirty="0"/>
              <a:t> </a:t>
            </a:r>
            <a:r>
              <a:rPr spc="195" dirty="0"/>
              <a:t>girls</a:t>
            </a:r>
            <a:r>
              <a:rPr spc="-55" dirty="0"/>
              <a:t> </a:t>
            </a:r>
            <a:r>
              <a:rPr spc="295" dirty="0"/>
              <a:t>or</a:t>
            </a:r>
            <a:r>
              <a:rPr spc="-55" dirty="0"/>
              <a:t> </a:t>
            </a:r>
            <a:r>
              <a:rPr spc="290" dirty="0"/>
              <a:t>women</a:t>
            </a:r>
            <a:r>
              <a:rPr spc="-50" dirty="0"/>
              <a:t> </a:t>
            </a:r>
            <a:r>
              <a:rPr spc="175" dirty="0"/>
              <a:t>in</a:t>
            </a:r>
            <a:r>
              <a:rPr spc="-55" dirty="0"/>
              <a:t> </a:t>
            </a:r>
            <a:r>
              <a:rPr spc="250" dirty="0"/>
              <a:t>rural</a:t>
            </a:r>
            <a:r>
              <a:rPr spc="-55" dirty="0"/>
              <a:t> </a:t>
            </a:r>
            <a:r>
              <a:rPr spc="210" dirty="0"/>
              <a:t>areas</a:t>
            </a:r>
            <a:r>
              <a:rPr spc="-50" dirty="0"/>
              <a:t> </a:t>
            </a:r>
            <a:r>
              <a:rPr spc="185" dirty="0"/>
              <a:t>of </a:t>
            </a:r>
            <a:r>
              <a:rPr spc="254" dirty="0"/>
              <a:t>her</a:t>
            </a:r>
            <a:r>
              <a:rPr spc="-60" dirty="0"/>
              <a:t> </a:t>
            </a:r>
            <a:r>
              <a:rPr spc="240" dirty="0"/>
              <a:t>birth</a:t>
            </a:r>
            <a:r>
              <a:rPr spc="-60" dirty="0"/>
              <a:t> </a:t>
            </a:r>
            <a:r>
              <a:rPr spc="200" dirty="0"/>
              <a:t>country,</a:t>
            </a:r>
            <a:r>
              <a:rPr spc="-60" dirty="0"/>
              <a:t> </a:t>
            </a:r>
            <a:r>
              <a:rPr spc="229" dirty="0"/>
              <a:t>Democratic</a:t>
            </a:r>
            <a:r>
              <a:rPr spc="-60" dirty="0"/>
              <a:t> </a:t>
            </a:r>
            <a:r>
              <a:rPr spc="170" dirty="0"/>
              <a:t>Republic</a:t>
            </a:r>
            <a:r>
              <a:rPr spc="-60" dirty="0"/>
              <a:t> </a:t>
            </a:r>
            <a:r>
              <a:rPr spc="210" dirty="0"/>
              <a:t>of</a:t>
            </a:r>
            <a:r>
              <a:rPr spc="-60" dirty="0"/>
              <a:t> </a:t>
            </a:r>
            <a:r>
              <a:rPr spc="160" dirty="0"/>
              <a:t>Congo.</a:t>
            </a:r>
          </a:p>
          <a:p>
            <a:pPr marL="12700" marR="594360">
              <a:lnSpc>
                <a:spcPct val="117500"/>
              </a:lnSpc>
              <a:spcBef>
                <a:spcPts val="1765"/>
              </a:spcBef>
            </a:pPr>
            <a:r>
              <a:rPr spc="245" dirty="0"/>
              <a:t>“It</a:t>
            </a:r>
            <a:r>
              <a:rPr spc="-60" dirty="0"/>
              <a:t> </a:t>
            </a:r>
            <a:r>
              <a:rPr spc="240" dirty="0"/>
              <a:t>would</a:t>
            </a:r>
            <a:r>
              <a:rPr spc="-60" dirty="0"/>
              <a:t> </a:t>
            </a:r>
            <a:r>
              <a:rPr spc="235" dirty="0"/>
              <a:t>incorporate</a:t>
            </a:r>
            <a:r>
              <a:rPr spc="-60" dirty="0"/>
              <a:t> </a:t>
            </a:r>
            <a:r>
              <a:rPr spc="190" dirty="0"/>
              <a:t>so</a:t>
            </a:r>
            <a:r>
              <a:rPr spc="-60" dirty="0"/>
              <a:t> </a:t>
            </a:r>
            <a:r>
              <a:rPr spc="245" dirty="0"/>
              <a:t>many</a:t>
            </a:r>
            <a:r>
              <a:rPr spc="-55" dirty="0"/>
              <a:t> </a:t>
            </a:r>
            <a:r>
              <a:rPr spc="204" dirty="0"/>
              <a:t>things</a:t>
            </a:r>
            <a:r>
              <a:rPr spc="-60" dirty="0"/>
              <a:t> </a:t>
            </a:r>
            <a:r>
              <a:rPr spc="114" dirty="0"/>
              <a:t>like:</a:t>
            </a:r>
            <a:r>
              <a:rPr spc="-60" dirty="0"/>
              <a:t> </a:t>
            </a:r>
            <a:r>
              <a:rPr spc="215" dirty="0"/>
              <a:t>immunisations/ </a:t>
            </a:r>
            <a:r>
              <a:rPr spc="155" dirty="0"/>
              <a:t>vaccines;</a:t>
            </a:r>
            <a:r>
              <a:rPr spc="-65" dirty="0"/>
              <a:t> </a:t>
            </a:r>
            <a:r>
              <a:rPr spc="210" dirty="0"/>
              <a:t>children</a:t>
            </a:r>
            <a:r>
              <a:rPr spc="-60" dirty="0"/>
              <a:t> </a:t>
            </a:r>
            <a:r>
              <a:rPr spc="254" dirty="0"/>
              <a:t>with</a:t>
            </a:r>
            <a:r>
              <a:rPr spc="-60" dirty="0"/>
              <a:t> </a:t>
            </a:r>
            <a:r>
              <a:rPr spc="170" dirty="0"/>
              <a:t>special</a:t>
            </a:r>
            <a:r>
              <a:rPr spc="-60" dirty="0"/>
              <a:t> </a:t>
            </a:r>
            <a:r>
              <a:rPr spc="195" dirty="0"/>
              <a:t>need</a:t>
            </a:r>
            <a:r>
              <a:rPr spc="-60" dirty="0"/>
              <a:t> </a:t>
            </a:r>
            <a:r>
              <a:rPr spc="235" dirty="0"/>
              <a:t>care</a:t>
            </a:r>
            <a:r>
              <a:rPr spc="-65" dirty="0"/>
              <a:t> </a:t>
            </a:r>
            <a:r>
              <a:rPr spc="320" dirty="0"/>
              <a:t>/</a:t>
            </a:r>
            <a:r>
              <a:rPr spc="-60" dirty="0"/>
              <a:t> </a:t>
            </a:r>
            <a:r>
              <a:rPr spc="200" dirty="0"/>
              <a:t>awareness;</a:t>
            </a:r>
            <a:r>
              <a:rPr spc="-60" dirty="0"/>
              <a:t> </a:t>
            </a:r>
            <a:r>
              <a:rPr spc="195" dirty="0"/>
              <a:t>childhood </a:t>
            </a:r>
            <a:r>
              <a:rPr spc="225" dirty="0"/>
              <a:t>pregnancy</a:t>
            </a:r>
            <a:r>
              <a:rPr spc="-60" dirty="0"/>
              <a:t> </a:t>
            </a:r>
            <a:r>
              <a:rPr spc="240" dirty="0"/>
              <a:t>support</a:t>
            </a:r>
            <a:r>
              <a:rPr spc="-60" dirty="0"/>
              <a:t> </a:t>
            </a:r>
            <a:r>
              <a:rPr spc="200" dirty="0"/>
              <a:t>systems</a:t>
            </a:r>
            <a:r>
              <a:rPr spc="-55" dirty="0"/>
              <a:t> </a:t>
            </a:r>
            <a:r>
              <a:rPr spc="195" dirty="0"/>
              <a:t>(hoping</a:t>
            </a:r>
            <a:r>
              <a:rPr spc="-60" dirty="0"/>
              <a:t> </a:t>
            </a:r>
            <a:r>
              <a:rPr spc="185" dirty="0"/>
              <a:t>by</a:t>
            </a:r>
            <a:r>
              <a:rPr spc="-55" dirty="0"/>
              <a:t> </a:t>
            </a:r>
            <a:r>
              <a:rPr spc="225" dirty="0"/>
              <a:t>then</a:t>
            </a:r>
            <a:r>
              <a:rPr spc="-60" dirty="0"/>
              <a:t> </a:t>
            </a:r>
            <a:r>
              <a:rPr spc="215" dirty="0"/>
              <a:t>the</a:t>
            </a:r>
            <a:r>
              <a:rPr spc="-60" dirty="0"/>
              <a:t> </a:t>
            </a:r>
            <a:r>
              <a:rPr spc="270" dirty="0"/>
              <a:t>world</a:t>
            </a:r>
            <a:r>
              <a:rPr spc="-55" dirty="0"/>
              <a:t> </a:t>
            </a:r>
            <a:r>
              <a:rPr spc="229" dirty="0"/>
              <a:t>would</a:t>
            </a:r>
          </a:p>
          <a:p>
            <a:pPr marL="12700" marR="872490">
              <a:lnSpc>
                <a:spcPct val="117500"/>
              </a:lnSpc>
            </a:pPr>
            <a:r>
              <a:rPr spc="200" dirty="0"/>
              <a:t>be</a:t>
            </a:r>
            <a:r>
              <a:rPr spc="-60" dirty="0"/>
              <a:t> </a:t>
            </a:r>
            <a:r>
              <a:rPr spc="175" dirty="0"/>
              <a:t>better);</a:t>
            </a:r>
            <a:r>
              <a:rPr spc="-55" dirty="0"/>
              <a:t> </a:t>
            </a:r>
            <a:r>
              <a:rPr spc="290" dirty="0"/>
              <a:t>women</a:t>
            </a:r>
            <a:r>
              <a:rPr spc="-55" dirty="0"/>
              <a:t> </a:t>
            </a:r>
            <a:r>
              <a:rPr spc="235" dirty="0"/>
              <a:t>cancer</a:t>
            </a:r>
            <a:r>
              <a:rPr spc="-60" dirty="0"/>
              <a:t> </a:t>
            </a:r>
            <a:r>
              <a:rPr spc="190" dirty="0"/>
              <a:t>healthcare;</a:t>
            </a:r>
            <a:r>
              <a:rPr spc="-55" dirty="0"/>
              <a:t> </a:t>
            </a:r>
            <a:r>
              <a:rPr spc="220" dirty="0"/>
              <a:t>post</a:t>
            </a:r>
            <a:r>
              <a:rPr spc="-55" dirty="0"/>
              <a:t> </a:t>
            </a:r>
            <a:r>
              <a:rPr spc="280" dirty="0"/>
              <a:t>partum</a:t>
            </a:r>
            <a:r>
              <a:rPr spc="-55" dirty="0"/>
              <a:t> </a:t>
            </a:r>
            <a:r>
              <a:rPr spc="195" dirty="0"/>
              <a:t>depression </a:t>
            </a:r>
            <a:r>
              <a:rPr spc="225" dirty="0"/>
              <a:t>awareness</a:t>
            </a:r>
            <a:r>
              <a:rPr spc="-45" dirty="0"/>
              <a:t> </a:t>
            </a:r>
            <a:r>
              <a:rPr spc="320" dirty="0"/>
              <a:t>/</a:t>
            </a:r>
            <a:r>
              <a:rPr spc="-40" dirty="0"/>
              <a:t> </a:t>
            </a:r>
            <a:r>
              <a:rPr spc="225" dirty="0"/>
              <a:t>supporting</a:t>
            </a:r>
            <a:r>
              <a:rPr spc="-45" dirty="0"/>
              <a:t> </a:t>
            </a:r>
            <a:r>
              <a:rPr spc="195" dirty="0"/>
              <a:t>grieving</a:t>
            </a:r>
            <a:r>
              <a:rPr spc="-40" dirty="0"/>
              <a:t> </a:t>
            </a:r>
            <a:r>
              <a:rPr spc="210" dirty="0"/>
              <a:t>mothers.”</a:t>
            </a:r>
          </a:p>
          <a:p>
            <a:pPr marL="12700" marR="571500" algn="just">
              <a:lnSpc>
                <a:spcPct val="117500"/>
              </a:lnSpc>
              <a:spcBef>
                <a:spcPts val="1760"/>
              </a:spcBef>
            </a:pPr>
            <a:r>
              <a:rPr spc="275" dirty="0"/>
              <a:t>In</a:t>
            </a:r>
            <a:r>
              <a:rPr spc="-60" dirty="0"/>
              <a:t> </a:t>
            </a:r>
            <a:r>
              <a:rPr spc="215" dirty="0"/>
              <a:t>the</a:t>
            </a:r>
            <a:r>
              <a:rPr spc="-60" dirty="0"/>
              <a:t> </a:t>
            </a:r>
            <a:r>
              <a:rPr spc="245" dirty="0"/>
              <a:t>short</a:t>
            </a:r>
            <a:r>
              <a:rPr spc="-60" dirty="0"/>
              <a:t> </a:t>
            </a:r>
            <a:r>
              <a:rPr spc="225" dirty="0"/>
              <a:t>term,</a:t>
            </a:r>
            <a:r>
              <a:rPr spc="-60" dirty="0"/>
              <a:t> </a:t>
            </a:r>
            <a:r>
              <a:rPr spc="220" dirty="0"/>
              <a:t>Sandra</a:t>
            </a:r>
            <a:r>
              <a:rPr spc="-60" dirty="0"/>
              <a:t> </a:t>
            </a:r>
            <a:r>
              <a:rPr spc="190" dirty="0"/>
              <a:t>needs</a:t>
            </a:r>
            <a:r>
              <a:rPr spc="-60" dirty="0"/>
              <a:t> </a:t>
            </a:r>
            <a:r>
              <a:rPr spc="290" dirty="0"/>
              <a:t>more</a:t>
            </a:r>
            <a:r>
              <a:rPr spc="-60" dirty="0"/>
              <a:t> </a:t>
            </a:r>
            <a:r>
              <a:rPr spc="229" dirty="0"/>
              <a:t>money</a:t>
            </a:r>
            <a:r>
              <a:rPr spc="-60" dirty="0"/>
              <a:t> </a:t>
            </a:r>
            <a:r>
              <a:rPr spc="240" dirty="0"/>
              <a:t>to</a:t>
            </a:r>
            <a:r>
              <a:rPr spc="-60" dirty="0"/>
              <a:t> </a:t>
            </a:r>
            <a:r>
              <a:rPr spc="185" dirty="0"/>
              <a:t>help</a:t>
            </a:r>
            <a:r>
              <a:rPr spc="-60" dirty="0"/>
              <a:t> </a:t>
            </a:r>
            <a:r>
              <a:rPr spc="254" dirty="0"/>
              <a:t>her</a:t>
            </a:r>
            <a:r>
              <a:rPr spc="-60" dirty="0"/>
              <a:t> </a:t>
            </a:r>
            <a:r>
              <a:rPr spc="229" dirty="0"/>
              <a:t>support </a:t>
            </a:r>
            <a:r>
              <a:rPr spc="195" dirty="0"/>
              <a:t>herself</a:t>
            </a:r>
            <a:r>
              <a:rPr spc="-65" dirty="0"/>
              <a:t> </a:t>
            </a:r>
            <a:r>
              <a:rPr spc="225" dirty="0"/>
              <a:t>and</a:t>
            </a:r>
            <a:r>
              <a:rPr spc="-60" dirty="0"/>
              <a:t> </a:t>
            </a:r>
            <a:r>
              <a:rPr spc="254" dirty="0"/>
              <a:t>her</a:t>
            </a:r>
            <a:r>
              <a:rPr spc="-60" dirty="0"/>
              <a:t> </a:t>
            </a:r>
            <a:r>
              <a:rPr spc="190" dirty="0"/>
              <a:t>family</a:t>
            </a:r>
            <a:r>
              <a:rPr spc="-60" dirty="0"/>
              <a:t> </a:t>
            </a:r>
            <a:r>
              <a:rPr spc="204" dirty="0"/>
              <a:t>while</a:t>
            </a:r>
            <a:r>
              <a:rPr spc="-65" dirty="0"/>
              <a:t> </a:t>
            </a:r>
            <a:r>
              <a:rPr spc="185" dirty="0"/>
              <a:t>she</a:t>
            </a:r>
            <a:r>
              <a:rPr spc="-60" dirty="0"/>
              <a:t> </a:t>
            </a:r>
            <a:r>
              <a:rPr spc="215" dirty="0"/>
              <a:t>pursues</a:t>
            </a:r>
            <a:r>
              <a:rPr spc="-60" dirty="0"/>
              <a:t> </a:t>
            </a:r>
            <a:r>
              <a:rPr spc="254" dirty="0"/>
              <a:t>her</a:t>
            </a:r>
            <a:r>
              <a:rPr spc="-60" dirty="0"/>
              <a:t> </a:t>
            </a:r>
            <a:r>
              <a:rPr spc="225" dirty="0"/>
              <a:t>nursing</a:t>
            </a:r>
            <a:r>
              <a:rPr spc="-60" dirty="0"/>
              <a:t> </a:t>
            </a:r>
            <a:r>
              <a:rPr spc="215" dirty="0"/>
              <a:t>degree</a:t>
            </a:r>
            <a:r>
              <a:rPr spc="-65" dirty="0"/>
              <a:t> </a:t>
            </a:r>
            <a:r>
              <a:rPr spc="200" dirty="0"/>
              <a:t>and </a:t>
            </a:r>
            <a:r>
              <a:rPr spc="195" dirty="0"/>
              <a:t>career.</a:t>
            </a:r>
          </a:p>
          <a:p>
            <a:pPr marL="12700" marR="74930">
              <a:lnSpc>
                <a:spcPct val="117500"/>
              </a:lnSpc>
              <a:spcBef>
                <a:spcPts val="1764"/>
              </a:spcBef>
            </a:pPr>
            <a:r>
              <a:rPr spc="190" dirty="0"/>
              <a:t>Sandra’s</a:t>
            </a:r>
            <a:r>
              <a:rPr spc="-65" dirty="0"/>
              <a:t> </a:t>
            </a:r>
            <a:r>
              <a:rPr spc="185" dirty="0"/>
              <a:t>reality</a:t>
            </a:r>
            <a:r>
              <a:rPr spc="-60" dirty="0"/>
              <a:t> </a:t>
            </a:r>
            <a:r>
              <a:rPr spc="210" dirty="0"/>
              <a:t>of</a:t>
            </a:r>
            <a:r>
              <a:rPr spc="-65" dirty="0"/>
              <a:t> </a:t>
            </a:r>
            <a:r>
              <a:rPr spc="140" dirty="0"/>
              <a:t>life</a:t>
            </a:r>
            <a:r>
              <a:rPr spc="-60" dirty="0"/>
              <a:t> </a:t>
            </a:r>
            <a:r>
              <a:rPr spc="235" dirty="0"/>
              <a:t>on</a:t>
            </a:r>
            <a:r>
              <a:rPr spc="-60" dirty="0"/>
              <a:t> </a:t>
            </a:r>
            <a:r>
              <a:rPr spc="200" dirty="0"/>
              <a:t>a</a:t>
            </a:r>
            <a:r>
              <a:rPr spc="-65" dirty="0"/>
              <a:t> </a:t>
            </a:r>
            <a:r>
              <a:rPr spc="250" dirty="0"/>
              <a:t>low</a:t>
            </a:r>
            <a:r>
              <a:rPr spc="-60" dirty="0"/>
              <a:t> </a:t>
            </a:r>
            <a:r>
              <a:rPr spc="229" dirty="0"/>
              <a:t>income</a:t>
            </a:r>
            <a:r>
              <a:rPr spc="-65" dirty="0"/>
              <a:t> </a:t>
            </a:r>
            <a:r>
              <a:rPr spc="130" dirty="0"/>
              <a:t>is</a:t>
            </a:r>
            <a:r>
              <a:rPr spc="-60" dirty="0"/>
              <a:t> </a:t>
            </a:r>
            <a:r>
              <a:rPr spc="235" dirty="0"/>
              <a:t>that</a:t>
            </a:r>
            <a:r>
              <a:rPr spc="-60" dirty="0"/>
              <a:t> </a:t>
            </a:r>
            <a:r>
              <a:rPr spc="185" dirty="0"/>
              <a:t>she</a:t>
            </a:r>
            <a:r>
              <a:rPr spc="-65" dirty="0"/>
              <a:t> </a:t>
            </a:r>
            <a:r>
              <a:rPr spc="190" dirty="0"/>
              <a:t>can’t</a:t>
            </a:r>
            <a:r>
              <a:rPr spc="-60" dirty="0"/>
              <a:t> </a:t>
            </a:r>
            <a:r>
              <a:rPr spc="229" dirty="0"/>
              <a:t>afford</a:t>
            </a:r>
            <a:r>
              <a:rPr spc="-65" dirty="0"/>
              <a:t> </a:t>
            </a:r>
            <a:r>
              <a:rPr spc="215" dirty="0"/>
              <a:t>the</a:t>
            </a:r>
            <a:r>
              <a:rPr spc="-60" dirty="0"/>
              <a:t> </a:t>
            </a:r>
            <a:r>
              <a:rPr spc="180" dirty="0"/>
              <a:t>bus </a:t>
            </a:r>
            <a:r>
              <a:rPr spc="210" dirty="0"/>
              <a:t>fares</a:t>
            </a:r>
            <a:r>
              <a:rPr spc="-60" dirty="0"/>
              <a:t> </a:t>
            </a:r>
            <a:r>
              <a:rPr spc="240" dirty="0"/>
              <a:t>to</a:t>
            </a:r>
            <a:r>
              <a:rPr spc="-60" dirty="0"/>
              <a:t> </a:t>
            </a:r>
            <a:r>
              <a:rPr spc="170" dirty="0"/>
              <a:t>college</a:t>
            </a:r>
            <a:r>
              <a:rPr spc="-60" dirty="0"/>
              <a:t> </a:t>
            </a:r>
            <a:r>
              <a:rPr spc="225" dirty="0"/>
              <a:t>and</a:t>
            </a:r>
            <a:r>
              <a:rPr spc="-55" dirty="0"/>
              <a:t> </a:t>
            </a:r>
            <a:r>
              <a:rPr spc="210" dirty="0"/>
              <a:t>often</a:t>
            </a:r>
            <a:r>
              <a:rPr spc="-60" dirty="0"/>
              <a:t> </a:t>
            </a:r>
            <a:r>
              <a:rPr spc="200" dirty="0"/>
              <a:t>has</a:t>
            </a:r>
            <a:r>
              <a:rPr spc="-60" dirty="0"/>
              <a:t> </a:t>
            </a:r>
            <a:r>
              <a:rPr spc="240" dirty="0"/>
              <a:t>to</a:t>
            </a:r>
            <a:r>
              <a:rPr spc="-60" dirty="0"/>
              <a:t> </a:t>
            </a:r>
            <a:r>
              <a:rPr spc="235" dirty="0"/>
              <a:t>walk</a:t>
            </a:r>
            <a:r>
              <a:rPr spc="-55" dirty="0"/>
              <a:t> </a:t>
            </a:r>
            <a:r>
              <a:rPr spc="200" dirty="0"/>
              <a:t>long</a:t>
            </a:r>
            <a:r>
              <a:rPr spc="-60" dirty="0"/>
              <a:t> </a:t>
            </a:r>
            <a:r>
              <a:rPr spc="160" dirty="0"/>
              <a:t>distances.</a:t>
            </a:r>
          </a:p>
        </p:txBody>
      </p:sp>
      <p:sp>
        <p:nvSpPr>
          <p:cNvPr id="5" name="object 5"/>
          <p:cNvSpPr txBox="1">
            <a:spLocks noGrp="1"/>
          </p:cNvSpPr>
          <p:nvPr>
            <p:ph type="title"/>
          </p:nvPr>
        </p:nvSpPr>
        <p:spPr>
          <a:xfrm>
            <a:off x="11215612" y="2555541"/>
            <a:ext cx="6140450" cy="1551066"/>
          </a:xfrm>
          <a:prstGeom prst="rect">
            <a:avLst/>
          </a:prstGeom>
        </p:spPr>
        <p:txBody>
          <a:bodyPr vert="horz" wrap="square" lIns="0" tIns="12065" rIns="0" bIns="0" rtlCol="0">
            <a:spAutoFit/>
          </a:bodyPr>
          <a:lstStyle/>
          <a:p>
            <a:pPr marL="12700">
              <a:lnSpc>
                <a:spcPct val="100000"/>
              </a:lnSpc>
              <a:spcBef>
                <a:spcPts val="95"/>
              </a:spcBef>
            </a:pPr>
            <a:r>
              <a:rPr spc="-840" dirty="0">
                <a:latin typeface="Arial Black" panose="020B0A04020102020204" pitchFamily="34" charset="0"/>
              </a:rPr>
              <a:t>SANDRA</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0"/>
            <a:ext cx="10468459" cy="14211674"/>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p:nvPr/>
        </p:nvSpPr>
        <p:spPr>
          <a:xfrm>
            <a:off x="11215612" y="4445835"/>
            <a:ext cx="8586470" cy="9364980"/>
          </a:xfrm>
          <a:prstGeom prst="rect">
            <a:avLst/>
          </a:prstGeom>
        </p:spPr>
        <p:txBody>
          <a:bodyPr vert="horz" wrap="square" lIns="0" tIns="15875" rIns="0" bIns="0" rtlCol="0">
            <a:spAutoFit/>
          </a:bodyPr>
          <a:lstStyle/>
          <a:p>
            <a:pPr marL="12700">
              <a:lnSpc>
                <a:spcPct val="100000"/>
              </a:lnSpc>
              <a:spcBef>
                <a:spcPts val="125"/>
              </a:spcBef>
            </a:pPr>
            <a:r>
              <a:rPr sz="2200" spc="210" dirty="0">
                <a:latin typeface="Arial Narrow"/>
                <a:cs typeface="Arial Narrow"/>
              </a:rPr>
              <a:t>Wayne</a:t>
            </a:r>
            <a:r>
              <a:rPr sz="2200" spc="-50" dirty="0">
                <a:latin typeface="Arial Narrow"/>
                <a:cs typeface="Arial Narrow"/>
              </a:rPr>
              <a:t> </a:t>
            </a:r>
            <a:r>
              <a:rPr sz="2200" spc="190" dirty="0">
                <a:latin typeface="Arial Narrow"/>
                <a:cs typeface="Arial Narrow"/>
              </a:rPr>
              <a:t>does</a:t>
            </a:r>
            <a:r>
              <a:rPr sz="2200" spc="-50" dirty="0">
                <a:latin typeface="Arial Narrow"/>
                <a:cs typeface="Arial Narrow"/>
              </a:rPr>
              <a:t> </a:t>
            </a:r>
            <a:r>
              <a:rPr sz="2200" spc="204" dirty="0">
                <a:latin typeface="Arial Narrow"/>
                <a:cs typeface="Arial Narrow"/>
              </a:rPr>
              <a:t>voluntary</a:t>
            </a:r>
            <a:r>
              <a:rPr sz="2200" spc="-50" dirty="0">
                <a:latin typeface="Arial Narrow"/>
                <a:cs typeface="Arial Narrow"/>
              </a:rPr>
              <a:t> </a:t>
            </a:r>
            <a:r>
              <a:rPr sz="2200" spc="235" dirty="0">
                <a:latin typeface="Arial Narrow"/>
                <a:cs typeface="Arial Narrow"/>
              </a:rPr>
              <a:t>work.</a:t>
            </a:r>
            <a:endParaRPr sz="2200">
              <a:latin typeface="Arial Narrow"/>
              <a:cs typeface="Arial Narrow"/>
            </a:endParaRPr>
          </a:p>
          <a:p>
            <a:pPr marL="12700" marR="643890">
              <a:lnSpc>
                <a:spcPct val="117500"/>
              </a:lnSpc>
              <a:spcBef>
                <a:spcPts val="1764"/>
              </a:spcBef>
            </a:pPr>
            <a:r>
              <a:rPr sz="2200" spc="240" dirty="0">
                <a:latin typeface="Arial Narrow"/>
                <a:cs typeface="Arial Narrow"/>
              </a:rPr>
              <a:t>“I</a:t>
            </a:r>
            <a:r>
              <a:rPr sz="2200" spc="-60" dirty="0">
                <a:latin typeface="Arial Narrow"/>
                <a:cs typeface="Arial Narrow"/>
              </a:rPr>
              <a:t> </a:t>
            </a:r>
            <a:r>
              <a:rPr sz="2200" spc="195" dirty="0">
                <a:latin typeface="Arial Narrow"/>
                <a:cs typeface="Arial Narrow"/>
              </a:rPr>
              <a:t>serve</a:t>
            </a:r>
            <a:r>
              <a:rPr sz="2200" spc="-60" dirty="0">
                <a:latin typeface="Arial Narrow"/>
                <a:cs typeface="Arial Narrow"/>
              </a:rPr>
              <a:t> </a:t>
            </a:r>
            <a:r>
              <a:rPr sz="2200" spc="215" dirty="0">
                <a:latin typeface="Arial Narrow"/>
                <a:cs typeface="Arial Narrow"/>
              </a:rPr>
              <a:t>breakfast</a:t>
            </a:r>
            <a:r>
              <a:rPr sz="2200" spc="-60"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185" dirty="0">
                <a:latin typeface="Arial Narrow"/>
                <a:cs typeface="Arial Narrow"/>
              </a:rPr>
              <a:t>people</a:t>
            </a:r>
            <a:r>
              <a:rPr sz="2200" spc="-60" dirty="0">
                <a:latin typeface="Arial Narrow"/>
                <a:cs typeface="Arial Narrow"/>
              </a:rPr>
              <a:t> </a:t>
            </a:r>
            <a:r>
              <a:rPr sz="2200" spc="215" dirty="0">
                <a:latin typeface="Arial Narrow"/>
                <a:cs typeface="Arial Narrow"/>
              </a:rPr>
              <a:t>struggling</a:t>
            </a:r>
            <a:r>
              <a:rPr sz="2200" spc="-60" dirty="0">
                <a:latin typeface="Arial Narrow"/>
                <a:cs typeface="Arial Narrow"/>
              </a:rPr>
              <a:t> </a:t>
            </a:r>
            <a:r>
              <a:rPr sz="2200" spc="254" dirty="0">
                <a:latin typeface="Arial Narrow"/>
                <a:cs typeface="Arial Narrow"/>
              </a:rPr>
              <a:t>with</a:t>
            </a:r>
            <a:r>
              <a:rPr sz="2200" spc="-60" dirty="0">
                <a:latin typeface="Arial Narrow"/>
                <a:cs typeface="Arial Narrow"/>
              </a:rPr>
              <a:t> </a:t>
            </a:r>
            <a:r>
              <a:rPr sz="2200" spc="215" dirty="0">
                <a:latin typeface="Arial Narrow"/>
                <a:cs typeface="Arial Narrow"/>
              </a:rPr>
              <a:t>the</a:t>
            </a:r>
            <a:r>
              <a:rPr sz="2200" spc="-55" dirty="0">
                <a:latin typeface="Arial Narrow"/>
                <a:cs typeface="Arial Narrow"/>
              </a:rPr>
              <a:t> </a:t>
            </a:r>
            <a:r>
              <a:rPr sz="2200" spc="215" dirty="0">
                <a:latin typeface="Arial Narrow"/>
                <a:cs typeface="Arial Narrow"/>
              </a:rPr>
              <a:t>cost</a:t>
            </a:r>
            <a:r>
              <a:rPr sz="2200" spc="-60"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145" dirty="0">
                <a:latin typeface="Arial Narrow"/>
                <a:cs typeface="Arial Narrow"/>
              </a:rPr>
              <a:t>living </a:t>
            </a:r>
            <a:r>
              <a:rPr sz="2200" spc="160" dirty="0">
                <a:latin typeface="Arial Narrow"/>
                <a:cs typeface="Arial Narrow"/>
              </a:rPr>
              <a:t>scandal,</a:t>
            </a:r>
            <a:r>
              <a:rPr sz="2200" spc="-55" dirty="0">
                <a:latin typeface="Arial Narrow"/>
                <a:cs typeface="Arial Narrow"/>
              </a:rPr>
              <a:t> </a:t>
            </a:r>
            <a:r>
              <a:rPr sz="2200" spc="190" dirty="0">
                <a:latin typeface="Arial Narrow"/>
                <a:cs typeface="Arial Narrow"/>
              </a:rPr>
              <a:t>homelessness</a:t>
            </a:r>
            <a:r>
              <a:rPr sz="2200" spc="-50" dirty="0">
                <a:latin typeface="Arial Narrow"/>
                <a:cs typeface="Arial Narrow"/>
              </a:rPr>
              <a:t> </a:t>
            </a:r>
            <a:r>
              <a:rPr sz="2200" spc="225" dirty="0">
                <a:latin typeface="Arial Narrow"/>
                <a:cs typeface="Arial Narrow"/>
              </a:rPr>
              <a:t>and</a:t>
            </a:r>
            <a:r>
              <a:rPr sz="2200" spc="-50" dirty="0">
                <a:latin typeface="Arial Narrow"/>
                <a:cs typeface="Arial Narrow"/>
              </a:rPr>
              <a:t> </a:t>
            </a:r>
            <a:r>
              <a:rPr sz="2200" spc="229" dirty="0">
                <a:latin typeface="Arial Narrow"/>
                <a:cs typeface="Arial Narrow"/>
              </a:rPr>
              <a:t>others</a:t>
            </a:r>
            <a:r>
              <a:rPr sz="2200" spc="-55" dirty="0">
                <a:latin typeface="Arial Narrow"/>
                <a:cs typeface="Arial Narrow"/>
              </a:rPr>
              <a:t> </a:t>
            </a:r>
            <a:r>
              <a:rPr sz="2200" spc="225" dirty="0">
                <a:latin typeface="Arial Narrow"/>
                <a:cs typeface="Arial Narrow"/>
              </a:rPr>
              <a:t>and</a:t>
            </a:r>
            <a:r>
              <a:rPr sz="2200" spc="-50" dirty="0">
                <a:latin typeface="Arial Narrow"/>
                <a:cs typeface="Arial Narrow"/>
              </a:rPr>
              <a:t> </a:t>
            </a:r>
            <a:r>
              <a:rPr sz="2200" spc="310" dirty="0">
                <a:latin typeface="Arial Narrow"/>
                <a:cs typeface="Arial Narrow"/>
              </a:rPr>
              <a:t>I</a:t>
            </a:r>
            <a:r>
              <a:rPr sz="2200" spc="-50" dirty="0">
                <a:latin typeface="Arial Narrow"/>
                <a:cs typeface="Arial Narrow"/>
              </a:rPr>
              <a:t> </a:t>
            </a:r>
            <a:r>
              <a:rPr sz="2200" spc="180" dirty="0">
                <a:latin typeface="Arial Narrow"/>
                <a:cs typeface="Arial Narrow"/>
              </a:rPr>
              <a:t>have</a:t>
            </a:r>
            <a:r>
              <a:rPr sz="2200" spc="-55" dirty="0">
                <a:latin typeface="Arial Narrow"/>
                <a:cs typeface="Arial Narrow"/>
              </a:rPr>
              <a:t> </a:t>
            </a:r>
            <a:r>
              <a:rPr sz="2200" spc="200" dirty="0">
                <a:latin typeface="Arial Narrow"/>
                <a:cs typeface="Arial Narrow"/>
              </a:rPr>
              <a:t>a</a:t>
            </a:r>
            <a:r>
              <a:rPr sz="2200" spc="-50" dirty="0">
                <a:latin typeface="Arial Narrow"/>
                <a:cs typeface="Arial Narrow"/>
              </a:rPr>
              <a:t> </a:t>
            </a:r>
            <a:r>
              <a:rPr sz="2200" spc="204" dirty="0">
                <a:latin typeface="Arial Narrow"/>
                <a:cs typeface="Arial Narrow"/>
              </a:rPr>
              <a:t>voluntary</a:t>
            </a:r>
            <a:r>
              <a:rPr sz="2200" spc="-50" dirty="0">
                <a:latin typeface="Arial Narrow"/>
                <a:cs typeface="Arial Narrow"/>
              </a:rPr>
              <a:t> </a:t>
            </a:r>
            <a:r>
              <a:rPr sz="2200" spc="210" dirty="0">
                <a:latin typeface="Arial Narrow"/>
                <a:cs typeface="Arial Narrow"/>
              </a:rPr>
              <a:t>role</a:t>
            </a:r>
            <a:r>
              <a:rPr sz="2200" spc="-55" dirty="0">
                <a:latin typeface="Arial Narrow"/>
                <a:cs typeface="Arial Narrow"/>
              </a:rPr>
              <a:t> </a:t>
            </a:r>
            <a:r>
              <a:rPr sz="2200" spc="150" dirty="0">
                <a:latin typeface="Arial Narrow"/>
                <a:cs typeface="Arial Narrow"/>
              </a:rPr>
              <a:t>as </a:t>
            </a:r>
            <a:r>
              <a:rPr sz="2200" spc="215" dirty="0">
                <a:latin typeface="Arial Narrow"/>
                <a:cs typeface="Arial Narrow"/>
              </a:rPr>
              <a:t>librarian</a:t>
            </a:r>
            <a:r>
              <a:rPr sz="2200" spc="-60"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200" dirty="0">
                <a:latin typeface="Arial Narrow"/>
                <a:cs typeface="Arial Narrow"/>
              </a:rPr>
              <a:t>a</a:t>
            </a:r>
            <a:r>
              <a:rPr sz="2200" spc="-55" dirty="0">
                <a:latin typeface="Arial Narrow"/>
                <a:cs typeface="Arial Narrow"/>
              </a:rPr>
              <a:t> </a:t>
            </a:r>
            <a:r>
              <a:rPr sz="2200" spc="195" dirty="0">
                <a:latin typeface="Arial Narrow"/>
                <a:cs typeface="Arial Narrow"/>
              </a:rPr>
              <a:t>Christian</a:t>
            </a:r>
            <a:r>
              <a:rPr sz="2200" spc="-60" dirty="0">
                <a:latin typeface="Arial Narrow"/>
                <a:cs typeface="Arial Narrow"/>
              </a:rPr>
              <a:t> </a:t>
            </a:r>
            <a:r>
              <a:rPr sz="2200" spc="200" dirty="0">
                <a:latin typeface="Arial Narrow"/>
                <a:cs typeface="Arial Narrow"/>
              </a:rPr>
              <a:t>group”.</a:t>
            </a:r>
            <a:endParaRPr sz="2200">
              <a:latin typeface="Arial Narrow"/>
              <a:cs typeface="Arial Narrow"/>
            </a:endParaRPr>
          </a:p>
          <a:p>
            <a:pPr marL="12700" marR="5080">
              <a:lnSpc>
                <a:spcPct val="117500"/>
              </a:lnSpc>
              <a:spcBef>
                <a:spcPts val="1765"/>
              </a:spcBef>
            </a:pPr>
            <a:r>
              <a:rPr sz="2200" spc="180" dirty="0">
                <a:latin typeface="Arial Narrow"/>
                <a:cs typeface="Arial Narrow"/>
              </a:rPr>
              <a:t>Wayne’s</a:t>
            </a:r>
            <a:r>
              <a:rPr sz="2200" spc="-55" dirty="0">
                <a:latin typeface="Arial Narrow"/>
                <a:cs typeface="Arial Narrow"/>
              </a:rPr>
              <a:t> </a:t>
            </a:r>
            <a:r>
              <a:rPr sz="2200" spc="270" dirty="0">
                <a:latin typeface="Arial Narrow"/>
                <a:cs typeface="Arial Narrow"/>
              </a:rPr>
              <a:t>dream</a:t>
            </a:r>
            <a:r>
              <a:rPr sz="2200" spc="-50" dirty="0">
                <a:latin typeface="Arial Narrow"/>
                <a:cs typeface="Arial Narrow"/>
              </a:rPr>
              <a:t> </a:t>
            </a:r>
            <a:r>
              <a:rPr sz="2200" spc="130" dirty="0">
                <a:latin typeface="Arial Narrow"/>
                <a:cs typeface="Arial Narrow"/>
              </a:rPr>
              <a:t>is</a:t>
            </a:r>
            <a:r>
              <a:rPr sz="2200" spc="-50" dirty="0">
                <a:latin typeface="Arial Narrow"/>
                <a:cs typeface="Arial Narrow"/>
              </a:rPr>
              <a:t> </a:t>
            </a:r>
            <a:r>
              <a:rPr sz="2200" spc="240" dirty="0">
                <a:latin typeface="Arial Narrow"/>
                <a:cs typeface="Arial Narrow"/>
              </a:rPr>
              <a:t>to</a:t>
            </a:r>
            <a:r>
              <a:rPr sz="2200" spc="-50" dirty="0">
                <a:latin typeface="Arial Narrow"/>
                <a:cs typeface="Arial Narrow"/>
              </a:rPr>
              <a:t> </a:t>
            </a:r>
            <a:r>
              <a:rPr sz="2200" spc="175" dirty="0">
                <a:latin typeface="Arial Narrow"/>
                <a:cs typeface="Arial Narrow"/>
              </a:rPr>
              <a:t>facilitate</a:t>
            </a:r>
            <a:r>
              <a:rPr sz="2200" spc="-55" dirty="0">
                <a:latin typeface="Arial Narrow"/>
                <a:cs typeface="Arial Narrow"/>
              </a:rPr>
              <a:t> </a:t>
            </a:r>
            <a:r>
              <a:rPr sz="2200" spc="180" dirty="0">
                <a:latin typeface="Arial Narrow"/>
                <a:cs typeface="Arial Narrow"/>
              </a:rPr>
              <a:t>sustainable</a:t>
            </a:r>
            <a:r>
              <a:rPr sz="2200" spc="-50" dirty="0">
                <a:latin typeface="Arial Narrow"/>
                <a:cs typeface="Arial Narrow"/>
              </a:rPr>
              <a:t> </a:t>
            </a:r>
            <a:r>
              <a:rPr sz="2200" spc="180" dirty="0">
                <a:latin typeface="Arial Narrow"/>
                <a:cs typeface="Arial Narrow"/>
              </a:rPr>
              <a:t>business</a:t>
            </a:r>
            <a:r>
              <a:rPr sz="2200" spc="-50" dirty="0">
                <a:latin typeface="Arial Narrow"/>
                <a:cs typeface="Arial Narrow"/>
              </a:rPr>
              <a:t> </a:t>
            </a:r>
            <a:r>
              <a:rPr sz="2200" spc="130" dirty="0">
                <a:latin typeface="Arial Narrow"/>
                <a:cs typeface="Arial Narrow"/>
              </a:rPr>
              <a:t>ideas,</a:t>
            </a:r>
            <a:r>
              <a:rPr sz="2200" spc="-50" dirty="0">
                <a:latin typeface="Arial Narrow"/>
                <a:cs typeface="Arial Narrow"/>
              </a:rPr>
              <a:t> </a:t>
            </a:r>
            <a:r>
              <a:rPr sz="2200" spc="190" dirty="0">
                <a:latin typeface="Arial Narrow"/>
                <a:cs typeface="Arial Narrow"/>
              </a:rPr>
              <a:t>using</a:t>
            </a:r>
            <a:r>
              <a:rPr sz="2200" spc="-55" dirty="0">
                <a:latin typeface="Arial Narrow"/>
                <a:cs typeface="Arial Narrow"/>
              </a:rPr>
              <a:t> </a:t>
            </a:r>
            <a:r>
              <a:rPr sz="2200" spc="190" dirty="0">
                <a:latin typeface="Arial Narrow"/>
                <a:cs typeface="Arial Narrow"/>
              </a:rPr>
              <a:t>the </a:t>
            </a:r>
            <a:r>
              <a:rPr sz="2200" spc="220" dirty="0">
                <a:latin typeface="Arial Narrow"/>
                <a:cs typeface="Arial Narrow"/>
              </a:rPr>
              <a:t>profits</a:t>
            </a:r>
            <a:r>
              <a:rPr sz="2200" spc="-60"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280" dirty="0">
                <a:latin typeface="Arial Narrow"/>
                <a:cs typeface="Arial Narrow"/>
              </a:rPr>
              <a:t>empower</a:t>
            </a:r>
            <a:r>
              <a:rPr sz="2200" spc="-55" dirty="0">
                <a:latin typeface="Arial Narrow"/>
                <a:cs typeface="Arial Narrow"/>
              </a:rPr>
              <a:t> </a:t>
            </a:r>
            <a:r>
              <a:rPr sz="2200" spc="229" dirty="0">
                <a:latin typeface="Arial Narrow"/>
                <a:cs typeface="Arial Narrow"/>
              </a:rPr>
              <a:t>others</a:t>
            </a:r>
            <a:r>
              <a:rPr sz="2200" spc="-55"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235" dirty="0">
                <a:latin typeface="Arial Narrow"/>
                <a:cs typeface="Arial Narrow"/>
              </a:rPr>
              <a:t>overcome</a:t>
            </a:r>
            <a:r>
              <a:rPr sz="2200" spc="-55" dirty="0">
                <a:latin typeface="Arial Narrow"/>
                <a:cs typeface="Arial Narrow"/>
              </a:rPr>
              <a:t> </a:t>
            </a:r>
            <a:r>
              <a:rPr sz="2200" spc="155" dirty="0">
                <a:latin typeface="Arial Narrow"/>
                <a:cs typeface="Arial Narrow"/>
              </a:rPr>
              <a:t>issues</a:t>
            </a:r>
            <a:r>
              <a:rPr sz="2200" spc="-60" dirty="0">
                <a:latin typeface="Arial Narrow"/>
                <a:cs typeface="Arial Narrow"/>
              </a:rPr>
              <a:t> </a:t>
            </a:r>
            <a:r>
              <a:rPr sz="2200" spc="210" dirty="0">
                <a:latin typeface="Arial Narrow"/>
                <a:cs typeface="Arial Narrow"/>
              </a:rPr>
              <a:t>such</a:t>
            </a:r>
            <a:r>
              <a:rPr sz="2200" spc="-55" dirty="0">
                <a:latin typeface="Arial Narrow"/>
                <a:cs typeface="Arial Narrow"/>
              </a:rPr>
              <a:t> </a:t>
            </a:r>
            <a:r>
              <a:rPr sz="2200" spc="175" dirty="0">
                <a:latin typeface="Arial Narrow"/>
                <a:cs typeface="Arial Narrow"/>
              </a:rPr>
              <a:t>as</a:t>
            </a:r>
            <a:r>
              <a:rPr sz="2200" spc="-55" dirty="0">
                <a:latin typeface="Arial Narrow"/>
                <a:cs typeface="Arial Narrow"/>
              </a:rPr>
              <a:t> </a:t>
            </a:r>
            <a:r>
              <a:rPr sz="2200" spc="200" dirty="0">
                <a:latin typeface="Arial Narrow"/>
                <a:cs typeface="Arial Narrow"/>
              </a:rPr>
              <a:t>racial</a:t>
            </a:r>
            <a:r>
              <a:rPr sz="2200" spc="-55" dirty="0">
                <a:latin typeface="Arial Narrow"/>
                <a:cs typeface="Arial Narrow"/>
              </a:rPr>
              <a:t> </a:t>
            </a:r>
            <a:r>
              <a:rPr sz="2200" spc="165" dirty="0">
                <a:latin typeface="Arial Narrow"/>
                <a:cs typeface="Arial Narrow"/>
              </a:rPr>
              <a:t>injustice</a:t>
            </a:r>
            <a:endParaRPr sz="2200">
              <a:latin typeface="Arial Narrow"/>
              <a:cs typeface="Arial Narrow"/>
            </a:endParaRPr>
          </a:p>
          <a:p>
            <a:pPr marL="12700" marR="186055">
              <a:lnSpc>
                <a:spcPct val="117500"/>
              </a:lnSpc>
            </a:pPr>
            <a:r>
              <a:rPr sz="2200" dirty="0">
                <a:latin typeface="Arial Narrow"/>
                <a:cs typeface="Arial Narrow"/>
              </a:rPr>
              <a:t>,</a:t>
            </a:r>
            <a:r>
              <a:rPr sz="2200" spc="-60" dirty="0">
                <a:latin typeface="Arial Narrow"/>
                <a:cs typeface="Arial Narrow"/>
              </a:rPr>
              <a:t> </a:t>
            </a:r>
            <a:r>
              <a:rPr sz="2200" spc="190" dirty="0">
                <a:latin typeface="Arial Narrow"/>
                <a:cs typeface="Arial Narrow"/>
              </a:rPr>
              <a:t>homelessness</a:t>
            </a:r>
            <a:r>
              <a:rPr sz="2200" spc="-60"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215" dirty="0">
                <a:latin typeface="Arial Narrow"/>
                <a:cs typeface="Arial Narrow"/>
              </a:rPr>
              <a:t>“encountering</a:t>
            </a:r>
            <a:r>
              <a:rPr sz="2200" spc="-60" dirty="0">
                <a:latin typeface="Arial Narrow"/>
                <a:cs typeface="Arial Narrow"/>
              </a:rPr>
              <a:t> </a:t>
            </a:r>
            <a:r>
              <a:rPr sz="2200" spc="200" dirty="0">
                <a:latin typeface="Arial Narrow"/>
                <a:cs typeface="Arial Narrow"/>
              </a:rPr>
              <a:t>a</a:t>
            </a:r>
            <a:r>
              <a:rPr sz="2200" spc="-55" dirty="0">
                <a:latin typeface="Arial Narrow"/>
                <a:cs typeface="Arial Narrow"/>
              </a:rPr>
              <a:t> </a:t>
            </a:r>
            <a:r>
              <a:rPr sz="2200" spc="210" dirty="0">
                <a:latin typeface="Arial Narrow"/>
                <a:cs typeface="Arial Narrow"/>
              </a:rPr>
              <a:t>system</a:t>
            </a:r>
            <a:r>
              <a:rPr sz="2200" spc="-60" dirty="0">
                <a:latin typeface="Arial Narrow"/>
                <a:cs typeface="Arial Narrow"/>
              </a:rPr>
              <a:t> </a:t>
            </a:r>
            <a:r>
              <a:rPr sz="2200" spc="235" dirty="0">
                <a:latin typeface="Arial Narrow"/>
                <a:cs typeface="Arial Narrow"/>
              </a:rPr>
              <a:t>that</a:t>
            </a:r>
            <a:r>
              <a:rPr sz="2200" spc="-55" dirty="0">
                <a:latin typeface="Arial Narrow"/>
                <a:cs typeface="Arial Narrow"/>
              </a:rPr>
              <a:t> </a:t>
            </a:r>
            <a:r>
              <a:rPr sz="2200" spc="210" dirty="0">
                <a:latin typeface="Arial Narrow"/>
                <a:cs typeface="Arial Narrow"/>
              </a:rPr>
              <a:t>often</a:t>
            </a:r>
            <a:r>
              <a:rPr sz="2200" spc="-60" dirty="0">
                <a:latin typeface="Arial Narrow"/>
                <a:cs typeface="Arial Narrow"/>
              </a:rPr>
              <a:t> </a:t>
            </a:r>
            <a:r>
              <a:rPr sz="2200" spc="275" dirty="0">
                <a:latin typeface="Arial Narrow"/>
                <a:cs typeface="Arial Narrow"/>
              </a:rPr>
              <a:t>works</a:t>
            </a:r>
            <a:r>
              <a:rPr sz="2200" spc="-55"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190" dirty="0">
                <a:latin typeface="Arial Narrow"/>
                <a:cs typeface="Arial Narrow"/>
              </a:rPr>
              <a:t>the few”.</a:t>
            </a:r>
            <a:r>
              <a:rPr sz="2200" spc="-60" dirty="0">
                <a:latin typeface="Arial Narrow"/>
                <a:cs typeface="Arial Narrow"/>
              </a:rPr>
              <a:t> </a:t>
            </a:r>
            <a:r>
              <a:rPr sz="2200" spc="180" dirty="0">
                <a:latin typeface="Arial Narrow"/>
                <a:cs typeface="Arial Narrow"/>
              </a:rPr>
              <a:t>Wayne’s</a:t>
            </a:r>
            <a:r>
              <a:rPr sz="2200" spc="-60" dirty="0">
                <a:latin typeface="Arial Narrow"/>
                <a:cs typeface="Arial Narrow"/>
              </a:rPr>
              <a:t> </a:t>
            </a:r>
            <a:r>
              <a:rPr sz="2200" spc="295" dirty="0">
                <a:latin typeface="Arial Narrow"/>
                <a:cs typeface="Arial Narrow"/>
              </a:rPr>
              <a:t>own</a:t>
            </a:r>
            <a:r>
              <a:rPr sz="2200" spc="-60" dirty="0">
                <a:latin typeface="Arial Narrow"/>
                <a:cs typeface="Arial Narrow"/>
              </a:rPr>
              <a:t> </a:t>
            </a:r>
            <a:r>
              <a:rPr sz="2200" spc="215" dirty="0">
                <a:latin typeface="Arial Narrow"/>
                <a:cs typeface="Arial Narrow"/>
              </a:rPr>
              <a:t>opportunities</a:t>
            </a:r>
            <a:r>
              <a:rPr sz="2200" spc="-60" dirty="0">
                <a:latin typeface="Arial Narrow"/>
                <a:cs typeface="Arial Narrow"/>
              </a:rPr>
              <a:t> </a:t>
            </a:r>
            <a:r>
              <a:rPr sz="2200" spc="180" dirty="0">
                <a:latin typeface="Arial Narrow"/>
                <a:cs typeface="Arial Narrow"/>
              </a:rPr>
              <a:t>have</a:t>
            </a:r>
            <a:r>
              <a:rPr sz="2200" spc="-60" dirty="0">
                <a:latin typeface="Arial Narrow"/>
                <a:cs typeface="Arial Narrow"/>
              </a:rPr>
              <a:t> </a:t>
            </a:r>
            <a:r>
              <a:rPr sz="2200" spc="200" dirty="0">
                <a:latin typeface="Arial Narrow"/>
                <a:cs typeface="Arial Narrow"/>
              </a:rPr>
              <a:t>been</a:t>
            </a:r>
            <a:r>
              <a:rPr sz="2200" spc="-60" dirty="0">
                <a:latin typeface="Arial Narrow"/>
                <a:cs typeface="Arial Narrow"/>
              </a:rPr>
              <a:t> </a:t>
            </a:r>
            <a:r>
              <a:rPr sz="2200" spc="195" dirty="0">
                <a:latin typeface="Arial Narrow"/>
                <a:cs typeface="Arial Narrow"/>
              </a:rPr>
              <a:t>limited</a:t>
            </a:r>
            <a:r>
              <a:rPr sz="2200" spc="-60" dirty="0">
                <a:latin typeface="Arial Narrow"/>
                <a:cs typeface="Arial Narrow"/>
              </a:rPr>
              <a:t> </a:t>
            </a:r>
            <a:r>
              <a:rPr sz="2200" spc="185" dirty="0">
                <a:latin typeface="Arial Narrow"/>
                <a:cs typeface="Arial Narrow"/>
              </a:rPr>
              <a:t>by</a:t>
            </a:r>
            <a:r>
              <a:rPr sz="2200" spc="-55" dirty="0">
                <a:latin typeface="Arial Narrow"/>
                <a:cs typeface="Arial Narrow"/>
              </a:rPr>
              <a:t> </a:t>
            </a:r>
            <a:r>
              <a:rPr sz="2200" spc="190" dirty="0">
                <a:latin typeface="Arial Narrow"/>
                <a:cs typeface="Arial Narrow"/>
              </a:rPr>
              <a:t>these</a:t>
            </a:r>
            <a:r>
              <a:rPr sz="2200" spc="-60" dirty="0">
                <a:latin typeface="Arial Narrow"/>
                <a:cs typeface="Arial Narrow"/>
              </a:rPr>
              <a:t> </a:t>
            </a:r>
            <a:r>
              <a:rPr sz="2200" spc="125" dirty="0">
                <a:latin typeface="Arial Narrow"/>
                <a:cs typeface="Arial Narrow"/>
              </a:rPr>
              <a:t>issues.</a:t>
            </a:r>
            <a:endParaRPr sz="2200">
              <a:latin typeface="Arial Narrow"/>
              <a:cs typeface="Arial Narrow"/>
            </a:endParaRPr>
          </a:p>
          <a:p>
            <a:pPr marL="12700" marR="547370">
              <a:lnSpc>
                <a:spcPct val="117500"/>
              </a:lnSpc>
            </a:pPr>
            <a:r>
              <a:rPr sz="2200" spc="160" dirty="0">
                <a:latin typeface="Arial Narrow"/>
                <a:cs typeface="Arial Narrow"/>
              </a:rPr>
              <a:t>Presently,</a:t>
            </a:r>
            <a:r>
              <a:rPr sz="2200" spc="-70" dirty="0">
                <a:latin typeface="Arial Narrow"/>
                <a:cs typeface="Arial Narrow"/>
              </a:rPr>
              <a:t> </a:t>
            </a:r>
            <a:r>
              <a:rPr sz="2200" spc="180" dirty="0">
                <a:latin typeface="Arial Narrow"/>
                <a:cs typeface="Arial Narrow"/>
              </a:rPr>
              <a:t>Wayne’s</a:t>
            </a:r>
            <a:r>
              <a:rPr sz="2200" spc="-55" dirty="0">
                <a:latin typeface="Arial Narrow"/>
                <a:cs typeface="Arial Narrow"/>
              </a:rPr>
              <a:t> </a:t>
            </a:r>
            <a:r>
              <a:rPr sz="2200" spc="185" dirty="0">
                <a:latin typeface="Arial Narrow"/>
                <a:cs typeface="Arial Narrow"/>
              </a:rPr>
              <a:t>reality</a:t>
            </a:r>
            <a:r>
              <a:rPr sz="2200" spc="-60" dirty="0">
                <a:latin typeface="Arial Narrow"/>
                <a:cs typeface="Arial Narrow"/>
              </a:rPr>
              <a:t> </a:t>
            </a:r>
            <a:r>
              <a:rPr sz="2200" spc="130" dirty="0">
                <a:latin typeface="Arial Narrow"/>
                <a:cs typeface="Arial Narrow"/>
              </a:rPr>
              <a:t>is</a:t>
            </a:r>
            <a:r>
              <a:rPr sz="2200" spc="-55" dirty="0">
                <a:latin typeface="Arial Narrow"/>
                <a:cs typeface="Arial Narrow"/>
              </a:rPr>
              <a:t> </a:t>
            </a:r>
            <a:r>
              <a:rPr sz="2200" spc="235" dirty="0">
                <a:latin typeface="Arial Narrow"/>
                <a:cs typeface="Arial Narrow"/>
              </a:rPr>
              <a:t>that</a:t>
            </a:r>
            <a:r>
              <a:rPr sz="2200" spc="-55" dirty="0">
                <a:latin typeface="Arial Narrow"/>
                <a:cs typeface="Arial Narrow"/>
              </a:rPr>
              <a:t> </a:t>
            </a:r>
            <a:r>
              <a:rPr sz="2200" spc="200" dirty="0">
                <a:latin typeface="Arial Narrow"/>
                <a:cs typeface="Arial Narrow"/>
              </a:rPr>
              <a:t>he</a:t>
            </a:r>
            <a:r>
              <a:rPr sz="2200" spc="-60" dirty="0">
                <a:latin typeface="Arial Narrow"/>
                <a:cs typeface="Arial Narrow"/>
              </a:rPr>
              <a:t> </a:t>
            </a:r>
            <a:r>
              <a:rPr sz="2200" spc="130" dirty="0">
                <a:latin typeface="Arial Narrow"/>
                <a:cs typeface="Arial Narrow"/>
              </a:rPr>
              <a:t>is</a:t>
            </a:r>
            <a:r>
              <a:rPr sz="2200" spc="-55" dirty="0">
                <a:latin typeface="Arial Narrow"/>
                <a:cs typeface="Arial Narrow"/>
              </a:rPr>
              <a:t> </a:t>
            </a:r>
            <a:r>
              <a:rPr sz="2200" spc="175" dirty="0">
                <a:latin typeface="Arial Narrow"/>
                <a:cs typeface="Arial Narrow"/>
              </a:rPr>
              <a:t>homeless.</a:t>
            </a:r>
            <a:r>
              <a:rPr sz="2200" spc="-55" dirty="0">
                <a:latin typeface="Arial Narrow"/>
                <a:cs typeface="Arial Narrow"/>
              </a:rPr>
              <a:t> </a:t>
            </a:r>
            <a:r>
              <a:rPr sz="2200" spc="200" dirty="0">
                <a:latin typeface="Arial Narrow"/>
                <a:cs typeface="Arial Narrow"/>
              </a:rPr>
              <a:t>He</a:t>
            </a:r>
            <a:r>
              <a:rPr sz="2200" spc="-60" dirty="0">
                <a:latin typeface="Arial Narrow"/>
                <a:cs typeface="Arial Narrow"/>
              </a:rPr>
              <a:t> </a:t>
            </a:r>
            <a:r>
              <a:rPr sz="2200" spc="200" dirty="0">
                <a:latin typeface="Arial Narrow"/>
                <a:cs typeface="Arial Narrow"/>
              </a:rPr>
              <a:t>has</a:t>
            </a:r>
            <a:r>
              <a:rPr sz="2200" spc="-55" dirty="0">
                <a:latin typeface="Arial Narrow"/>
                <a:cs typeface="Arial Narrow"/>
              </a:rPr>
              <a:t> </a:t>
            </a:r>
            <a:r>
              <a:rPr sz="2200" spc="235" dirty="0">
                <a:latin typeface="Arial Narrow"/>
                <a:cs typeface="Arial Narrow"/>
              </a:rPr>
              <a:t>no</a:t>
            </a:r>
            <a:r>
              <a:rPr sz="2200" spc="-55" dirty="0">
                <a:latin typeface="Arial Narrow"/>
                <a:cs typeface="Arial Narrow"/>
              </a:rPr>
              <a:t> </a:t>
            </a:r>
            <a:r>
              <a:rPr sz="2200" spc="180" dirty="0">
                <a:latin typeface="Arial Narrow"/>
                <a:cs typeface="Arial Narrow"/>
              </a:rPr>
              <a:t>salary </a:t>
            </a:r>
            <a:r>
              <a:rPr sz="2200" spc="185" dirty="0">
                <a:latin typeface="Arial Narrow"/>
                <a:cs typeface="Arial Narrow"/>
              </a:rPr>
              <a:t>income,</a:t>
            </a:r>
            <a:r>
              <a:rPr sz="2200" spc="-60"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200" dirty="0">
                <a:latin typeface="Arial Narrow"/>
                <a:cs typeface="Arial Narrow"/>
              </a:rPr>
              <a:t>claims</a:t>
            </a:r>
            <a:r>
              <a:rPr sz="2200" spc="-55" dirty="0">
                <a:latin typeface="Arial Narrow"/>
                <a:cs typeface="Arial Narrow"/>
              </a:rPr>
              <a:t> </a:t>
            </a:r>
            <a:r>
              <a:rPr sz="2200" spc="235" dirty="0">
                <a:latin typeface="Arial Narrow"/>
                <a:cs typeface="Arial Narrow"/>
              </a:rPr>
              <a:t>no</a:t>
            </a:r>
            <a:r>
              <a:rPr sz="2200" spc="-55" dirty="0">
                <a:latin typeface="Arial Narrow"/>
                <a:cs typeface="Arial Narrow"/>
              </a:rPr>
              <a:t> </a:t>
            </a:r>
            <a:r>
              <a:rPr sz="2200" spc="155" dirty="0">
                <a:latin typeface="Arial Narrow"/>
                <a:cs typeface="Arial Narrow"/>
              </a:rPr>
              <a:t>benefits.</a:t>
            </a:r>
            <a:endParaRPr sz="2200">
              <a:latin typeface="Arial Narrow"/>
              <a:cs typeface="Arial Narrow"/>
            </a:endParaRPr>
          </a:p>
          <a:p>
            <a:pPr marL="12700" marR="66040">
              <a:lnSpc>
                <a:spcPct val="117500"/>
              </a:lnSpc>
              <a:spcBef>
                <a:spcPts val="1765"/>
              </a:spcBef>
            </a:pPr>
            <a:r>
              <a:rPr sz="2200" spc="180" dirty="0">
                <a:latin typeface="Arial Narrow"/>
                <a:cs typeface="Arial Narrow"/>
              </a:rPr>
              <a:t>Wayne’s</a:t>
            </a:r>
            <a:r>
              <a:rPr sz="2200" spc="-60" dirty="0">
                <a:latin typeface="Arial Narrow"/>
                <a:cs typeface="Arial Narrow"/>
              </a:rPr>
              <a:t> </a:t>
            </a:r>
            <a:r>
              <a:rPr sz="2200" spc="204" dirty="0">
                <a:latin typeface="Arial Narrow"/>
                <a:cs typeface="Arial Narrow"/>
              </a:rPr>
              <a:t>hopes</a:t>
            </a:r>
            <a:r>
              <a:rPr sz="2200" spc="-60" dirty="0">
                <a:latin typeface="Arial Narrow"/>
                <a:cs typeface="Arial Narrow"/>
              </a:rPr>
              <a:t> </a:t>
            </a:r>
            <a:r>
              <a:rPr sz="2200" spc="300" dirty="0">
                <a:latin typeface="Arial Narrow"/>
                <a:cs typeface="Arial Narrow"/>
              </a:rPr>
              <a:t>from</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204" dirty="0">
                <a:latin typeface="Arial Narrow"/>
                <a:cs typeface="Arial Narrow"/>
              </a:rPr>
              <a:t>next</a:t>
            </a:r>
            <a:r>
              <a:rPr sz="2200" spc="-60" dirty="0">
                <a:latin typeface="Arial Narrow"/>
                <a:cs typeface="Arial Narrow"/>
              </a:rPr>
              <a:t> </a:t>
            </a:r>
            <a:r>
              <a:rPr sz="2200" spc="225" dirty="0">
                <a:latin typeface="Arial Narrow"/>
                <a:cs typeface="Arial Narrow"/>
              </a:rPr>
              <a:t>Government</a:t>
            </a:r>
            <a:r>
              <a:rPr sz="2200" spc="-55" dirty="0">
                <a:latin typeface="Arial Narrow"/>
                <a:cs typeface="Arial Narrow"/>
              </a:rPr>
              <a:t> </a:t>
            </a:r>
            <a:r>
              <a:rPr sz="2200" spc="240" dirty="0">
                <a:latin typeface="Arial Narrow"/>
                <a:cs typeface="Arial Narrow"/>
              </a:rPr>
              <a:t>are</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25" dirty="0">
                <a:latin typeface="Arial Narrow"/>
                <a:cs typeface="Arial Narrow"/>
              </a:rPr>
              <a:t>reduce</a:t>
            </a:r>
            <a:r>
              <a:rPr sz="2200" spc="-55" dirty="0">
                <a:latin typeface="Arial Narrow"/>
                <a:cs typeface="Arial Narrow"/>
              </a:rPr>
              <a:t> </a:t>
            </a:r>
            <a:r>
              <a:rPr sz="2200" spc="200" dirty="0">
                <a:latin typeface="Arial Narrow"/>
                <a:cs typeface="Arial Narrow"/>
              </a:rPr>
              <a:t>A&amp;E</a:t>
            </a:r>
            <a:r>
              <a:rPr sz="2200" spc="-60" dirty="0">
                <a:latin typeface="Arial Narrow"/>
                <a:cs typeface="Arial Narrow"/>
              </a:rPr>
              <a:t> </a:t>
            </a:r>
            <a:r>
              <a:rPr sz="2200" spc="210" dirty="0">
                <a:latin typeface="Arial Narrow"/>
                <a:cs typeface="Arial Narrow"/>
              </a:rPr>
              <a:t>waiting </a:t>
            </a:r>
            <a:r>
              <a:rPr sz="2200" spc="215" dirty="0">
                <a:latin typeface="Arial Narrow"/>
                <a:cs typeface="Arial Narrow"/>
              </a:rPr>
              <a:t>times</a:t>
            </a:r>
            <a:r>
              <a:rPr sz="2200" spc="-60"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240" dirty="0">
                <a:latin typeface="Arial Narrow"/>
                <a:cs typeface="Arial Narrow"/>
              </a:rPr>
              <a:t>under</a:t>
            </a:r>
            <a:r>
              <a:rPr sz="2200" spc="-60" dirty="0">
                <a:latin typeface="Arial Narrow"/>
                <a:cs typeface="Arial Narrow"/>
              </a:rPr>
              <a:t> </a:t>
            </a:r>
            <a:r>
              <a:rPr sz="2200" spc="300" dirty="0">
                <a:latin typeface="Arial Narrow"/>
                <a:cs typeface="Arial Narrow"/>
              </a:rPr>
              <a:t>two</a:t>
            </a:r>
            <a:r>
              <a:rPr sz="2200" spc="-55" dirty="0">
                <a:latin typeface="Arial Narrow"/>
                <a:cs typeface="Arial Narrow"/>
              </a:rPr>
              <a:t> </a:t>
            </a:r>
            <a:r>
              <a:rPr sz="2200" spc="240" dirty="0">
                <a:latin typeface="Arial Narrow"/>
                <a:cs typeface="Arial Narrow"/>
              </a:rPr>
              <a:t>hours</a:t>
            </a:r>
            <a:r>
              <a:rPr sz="2200" spc="-60"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285" dirty="0">
                <a:latin typeface="Arial Narrow"/>
                <a:cs typeface="Arial Narrow"/>
              </a:rPr>
              <a:t>reform</a:t>
            </a:r>
            <a:r>
              <a:rPr sz="2200" spc="-60" dirty="0">
                <a:latin typeface="Arial Narrow"/>
                <a:cs typeface="Arial Narrow"/>
              </a:rPr>
              <a:t> </a:t>
            </a:r>
            <a:r>
              <a:rPr sz="2200" spc="195" dirty="0">
                <a:latin typeface="Arial Narrow"/>
                <a:cs typeface="Arial Narrow"/>
              </a:rPr>
              <a:t>dental</a:t>
            </a:r>
            <a:r>
              <a:rPr sz="2200" spc="-55" dirty="0">
                <a:latin typeface="Arial Narrow"/>
                <a:cs typeface="Arial Narrow"/>
              </a:rPr>
              <a:t> </a:t>
            </a:r>
            <a:r>
              <a:rPr sz="2200" spc="235" dirty="0">
                <a:latin typeface="Arial Narrow"/>
                <a:cs typeface="Arial Narrow"/>
              </a:rPr>
              <a:t>care</a:t>
            </a:r>
            <a:r>
              <a:rPr sz="2200" spc="-55"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225" dirty="0">
                <a:latin typeface="Arial Narrow"/>
                <a:cs typeface="Arial Narrow"/>
              </a:rPr>
              <a:t>low-</a:t>
            </a:r>
            <a:r>
              <a:rPr sz="2200" spc="235" dirty="0">
                <a:latin typeface="Arial Narrow"/>
                <a:cs typeface="Arial Narrow"/>
              </a:rPr>
              <a:t>/no-</a:t>
            </a:r>
            <a:r>
              <a:rPr sz="2200" spc="220" dirty="0">
                <a:latin typeface="Arial Narrow"/>
                <a:cs typeface="Arial Narrow"/>
              </a:rPr>
              <a:t>income </a:t>
            </a:r>
            <a:r>
              <a:rPr sz="2200" spc="190" dirty="0">
                <a:latin typeface="Arial Narrow"/>
                <a:cs typeface="Arial Narrow"/>
              </a:rPr>
              <a:t>persons.</a:t>
            </a:r>
            <a:r>
              <a:rPr sz="2200" spc="-60" dirty="0">
                <a:latin typeface="Arial Narrow"/>
                <a:cs typeface="Arial Narrow"/>
              </a:rPr>
              <a:t> </a:t>
            </a:r>
            <a:r>
              <a:rPr sz="2200" spc="200" dirty="0">
                <a:latin typeface="Arial Narrow"/>
                <a:cs typeface="Arial Narrow"/>
              </a:rPr>
              <a:t>He</a:t>
            </a:r>
            <a:r>
              <a:rPr sz="2200" spc="-60" dirty="0">
                <a:latin typeface="Arial Narrow"/>
                <a:cs typeface="Arial Narrow"/>
              </a:rPr>
              <a:t> </a:t>
            </a:r>
            <a:r>
              <a:rPr sz="2200" spc="204" dirty="0">
                <a:latin typeface="Arial Narrow"/>
                <a:cs typeface="Arial Narrow"/>
              </a:rPr>
              <a:t>hopes</a:t>
            </a:r>
            <a:r>
              <a:rPr sz="2200" spc="-55"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200" dirty="0">
                <a:latin typeface="Arial Narrow"/>
                <a:cs typeface="Arial Narrow"/>
              </a:rPr>
              <a:t>a</a:t>
            </a:r>
            <a:r>
              <a:rPr sz="2200" spc="-55" dirty="0">
                <a:latin typeface="Arial Narrow"/>
                <a:cs typeface="Arial Narrow"/>
              </a:rPr>
              <a:t> </a:t>
            </a:r>
            <a:r>
              <a:rPr sz="2200" spc="275" dirty="0">
                <a:latin typeface="Arial Narrow"/>
                <a:cs typeface="Arial Narrow"/>
              </a:rPr>
              <a:t>new</a:t>
            </a:r>
            <a:r>
              <a:rPr sz="2200" spc="-60" dirty="0">
                <a:latin typeface="Arial Narrow"/>
                <a:cs typeface="Arial Narrow"/>
              </a:rPr>
              <a:t> </a:t>
            </a:r>
            <a:r>
              <a:rPr sz="2200" spc="240" dirty="0">
                <a:latin typeface="Arial Narrow"/>
                <a:cs typeface="Arial Narrow"/>
              </a:rPr>
              <a:t>government</a:t>
            </a:r>
            <a:r>
              <a:rPr sz="2200" spc="-60" dirty="0">
                <a:latin typeface="Arial Narrow"/>
                <a:cs typeface="Arial Narrow"/>
              </a:rPr>
              <a:t> </a:t>
            </a:r>
            <a:r>
              <a:rPr sz="2200" spc="235" dirty="0">
                <a:latin typeface="Arial Narrow"/>
                <a:cs typeface="Arial Narrow"/>
              </a:rPr>
              <a:t>that</a:t>
            </a:r>
            <a:r>
              <a:rPr sz="2200" spc="-55" dirty="0">
                <a:latin typeface="Arial Narrow"/>
                <a:cs typeface="Arial Narrow"/>
              </a:rPr>
              <a:t> </a:t>
            </a:r>
            <a:r>
              <a:rPr sz="2200" spc="185" dirty="0">
                <a:latin typeface="Arial Narrow"/>
                <a:cs typeface="Arial Narrow"/>
              </a:rPr>
              <a:t>will</a:t>
            </a:r>
            <a:r>
              <a:rPr sz="2200" spc="-60" dirty="0">
                <a:latin typeface="Arial Narrow"/>
                <a:cs typeface="Arial Narrow"/>
              </a:rPr>
              <a:t> </a:t>
            </a:r>
            <a:r>
              <a:rPr sz="2200" spc="190" dirty="0">
                <a:latin typeface="Arial Narrow"/>
                <a:cs typeface="Arial Narrow"/>
              </a:rPr>
              <a:t>tackle</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145" dirty="0">
                <a:latin typeface="Arial Narrow"/>
                <a:cs typeface="Arial Narrow"/>
              </a:rPr>
              <a:t>issues  </a:t>
            </a:r>
            <a:r>
              <a:rPr sz="2200" spc="210" dirty="0">
                <a:latin typeface="Arial Narrow"/>
                <a:cs typeface="Arial Narrow"/>
              </a:rPr>
              <a:t>of</a:t>
            </a:r>
            <a:r>
              <a:rPr sz="2200" spc="-60" dirty="0">
                <a:latin typeface="Arial Narrow"/>
                <a:cs typeface="Arial Narrow"/>
              </a:rPr>
              <a:t> </a:t>
            </a:r>
            <a:r>
              <a:rPr sz="2200" spc="235" dirty="0">
                <a:latin typeface="Arial Narrow"/>
                <a:cs typeface="Arial Narrow"/>
              </a:rPr>
              <a:t>race</a:t>
            </a:r>
            <a:r>
              <a:rPr sz="2200" spc="-55" dirty="0">
                <a:latin typeface="Arial Narrow"/>
                <a:cs typeface="Arial Narrow"/>
              </a:rPr>
              <a:t> </a:t>
            </a:r>
            <a:r>
              <a:rPr sz="2200" spc="210" dirty="0">
                <a:latin typeface="Arial Narrow"/>
                <a:cs typeface="Arial Narrow"/>
              </a:rPr>
              <a:t>discrimination</a:t>
            </a:r>
            <a:r>
              <a:rPr sz="2200" spc="-55" dirty="0">
                <a:latin typeface="Arial Narrow"/>
                <a:cs typeface="Arial Narrow"/>
              </a:rPr>
              <a:t> </a:t>
            </a:r>
            <a:r>
              <a:rPr sz="2200" spc="175" dirty="0">
                <a:latin typeface="Arial Narrow"/>
                <a:cs typeface="Arial Narrow"/>
              </a:rPr>
              <a:t>in</a:t>
            </a:r>
            <a:r>
              <a:rPr sz="2200" spc="-55" dirty="0">
                <a:latin typeface="Arial Narrow"/>
                <a:cs typeface="Arial Narrow"/>
              </a:rPr>
              <a:t> </a:t>
            </a:r>
            <a:r>
              <a:rPr sz="2200" spc="229" dirty="0">
                <a:latin typeface="Arial Narrow"/>
                <a:cs typeface="Arial Narrow"/>
              </a:rPr>
              <a:t>employment</a:t>
            </a:r>
            <a:r>
              <a:rPr sz="2200" spc="-55"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180" dirty="0">
                <a:latin typeface="Arial Narrow"/>
                <a:cs typeface="Arial Narrow"/>
              </a:rPr>
              <a:t>build</a:t>
            </a:r>
            <a:r>
              <a:rPr sz="2200" spc="-55" dirty="0">
                <a:latin typeface="Arial Narrow"/>
                <a:cs typeface="Arial Narrow"/>
              </a:rPr>
              <a:t> </a:t>
            </a:r>
            <a:r>
              <a:rPr sz="2200" spc="240" dirty="0">
                <a:latin typeface="Arial Narrow"/>
                <a:cs typeface="Arial Narrow"/>
              </a:rPr>
              <a:t>homes</a:t>
            </a:r>
            <a:r>
              <a:rPr sz="2200" spc="-55"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204" dirty="0">
                <a:latin typeface="Arial Narrow"/>
                <a:cs typeface="Arial Narrow"/>
              </a:rPr>
              <a:t>address </a:t>
            </a:r>
            <a:r>
              <a:rPr sz="2200" spc="165" dirty="0">
                <a:latin typeface="Arial Narrow"/>
                <a:cs typeface="Arial Narrow"/>
              </a:rPr>
              <a:t>homelessness.</a:t>
            </a:r>
            <a:endParaRPr sz="2200">
              <a:latin typeface="Arial Narrow"/>
              <a:cs typeface="Arial Narrow"/>
            </a:endParaRPr>
          </a:p>
          <a:p>
            <a:pPr marL="12700" marR="643255">
              <a:lnSpc>
                <a:spcPct val="117500"/>
              </a:lnSpc>
              <a:spcBef>
                <a:spcPts val="1760"/>
              </a:spcBef>
            </a:pPr>
            <a:r>
              <a:rPr sz="2200" spc="210" dirty="0">
                <a:latin typeface="Arial Narrow"/>
                <a:cs typeface="Arial Narrow"/>
              </a:rPr>
              <a:t>“During</a:t>
            </a:r>
            <a:r>
              <a:rPr sz="2200" spc="-65" dirty="0">
                <a:latin typeface="Arial Narrow"/>
                <a:cs typeface="Arial Narrow"/>
              </a:rPr>
              <a:t> </a:t>
            </a:r>
            <a:r>
              <a:rPr sz="2200" spc="229" dirty="0">
                <a:latin typeface="Arial Narrow"/>
                <a:cs typeface="Arial Narrow"/>
              </a:rPr>
              <a:t>2020,</a:t>
            </a:r>
            <a:r>
              <a:rPr sz="2200" spc="-60" dirty="0">
                <a:latin typeface="Arial Narrow"/>
                <a:cs typeface="Arial Narrow"/>
              </a:rPr>
              <a:t> </a:t>
            </a:r>
            <a:r>
              <a:rPr sz="2200" spc="265" dirty="0">
                <a:latin typeface="Arial Narrow"/>
                <a:cs typeface="Arial Narrow"/>
              </a:rPr>
              <a:t>when</a:t>
            </a:r>
            <a:r>
              <a:rPr sz="2200" spc="-60" dirty="0">
                <a:latin typeface="Arial Narrow"/>
                <a:cs typeface="Arial Narrow"/>
              </a:rPr>
              <a:t> </a:t>
            </a:r>
            <a:r>
              <a:rPr sz="2200" spc="170" dirty="0">
                <a:latin typeface="Arial Narrow"/>
                <a:cs typeface="Arial Narrow"/>
              </a:rPr>
              <a:t>COVID</a:t>
            </a:r>
            <a:r>
              <a:rPr sz="2200" spc="-60" dirty="0">
                <a:latin typeface="Arial Narrow"/>
                <a:cs typeface="Arial Narrow"/>
              </a:rPr>
              <a:t> </a:t>
            </a:r>
            <a:r>
              <a:rPr sz="2200" spc="260" dirty="0">
                <a:latin typeface="Arial Narrow"/>
                <a:cs typeface="Arial Narrow"/>
              </a:rPr>
              <a:t>was</a:t>
            </a:r>
            <a:r>
              <a:rPr sz="2200" spc="-60" dirty="0">
                <a:latin typeface="Arial Narrow"/>
                <a:cs typeface="Arial Narrow"/>
              </a:rPr>
              <a:t> </a:t>
            </a:r>
            <a:r>
              <a:rPr sz="2200" spc="225" dirty="0">
                <a:latin typeface="Arial Narrow"/>
                <a:cs typeface="Arial Narrow"/>
              </a:rPr>
              <a:t>at</a:t>
            </a:r>
            <a:r>
              <a:rPr sz="2200" spc="-60" dirty="0">
                <a:latin typeface="Arial Narrow"/>
                <a:cs typeface="Arial Narrow"/>
              </a:rPr>
              <a:t> </a:t>
            </a:r>
            <a:r>
              <a:rPr sz="2200" spc="170" dirty="0">
                <a:latin typeface="Arial Narrow"/>
                <a:cs typeface="Arial Narrow"/>
              </a:rPr>
              <a:t>its</a:t>
            </a:r>
            <a:r>
              <a:rPr sz="2200" spc="-60" dirty="0">
                <a:latin typeface="Arial Narrow"/>
                <a:cs typeface="Arial Narrow"/>
              </a:rPr>
              <a:t> </a:t>
            </a:r>
            <a:r>
              <a:rPr sz="2200" spc="150" dirty="0">
                <a:latin typeface="Arial Narrow"/>
                <a:cs typeface="Arial Narrow"/>
              </a:rPr>
              <a:t>peak,</a:t>
            </a:r>
            <a:r>
              <a:rPr sz="2200" spc="-60" dirty="0">
                <a:latin typeface="Arial Narrow"/>
                <a:cs typeface="Arial Narrow"/>
              </a:rPr>
              <a:t> </a:t>
            </a:r>
            <a:r>
              <a:rPr sz="2200" spc="290" dirty="0">
                <a:latin typeface="Arial Narrow"/>
                <a:cs typeface="Arial Narrow"/>
              </a:rPr>
              <a:t>we</a:t>
            </a:r>
            <a:r>
              <a:rPr sz="2200" spc="-60" dirty="0">
                <a:latin typeface="Arial Narrow"/>
                <a:cs typeface="Arial Narrow"/>
              </a:rPr>
              <a:t> </a:t>
            </a:r>
            <a:r>
              <a:rPr sz="2200" spc="260" dirty="0">
                <a:latin typeface="Arial Narrow"/>
                <a:cs typeface="Arial Narrow"/>
              </a:rPr>
              <a:t>saw</a:t>
            </a:r>
            <a:r>
              <a:rPr sz="2200" spc="-60" dirty="0">
                <a:latin typeface="Arial Narrow"/>
                <a:cs typeface="Arial Narrow"/>
              </a:rPr>
              <a:t> </a:t>
            </a:r>
            <a:r>
              <a:rPr sz="2200" spc="235" dirty="0">
                <a:latin typeface="Arial Narrow"/>
                <a:cs typeface="Arial Narrow"/>
              </a:rPr>
              <a:t>that</a:t>
            </a:r>
            <a:r>
              <a:rPr sz="2200" spc="-60" dirty="0">
                <a:latin typeface="Arial Narrow"/>
                <a:cs typeface="Arial Narrow"/>
              </a:rPr>
              <a:t> </a:t>
            </a:r>
            <a:r>
              <a:rPr sz="2200" spc="190" dirty="0">
                <a:latin typeface="Arial Narrow"/>
                <a:cs typeface="Arial Narrow"/>
              </a:rPr>
              <a:t>the </a:t>
            </a:r>
            <a:r>
              <a:rPr sz="2200" spc="240" dirty="0">
                <a:latin typeface="Arial Narrow"/>
                <a:cs typeface="Arial Narrow"/>
              </a:rPr>
              <a:t>government</a:t>
            </a:r>
            <a:r>
              <a:rPr sz="2200" spc="-60" dirty="0">
                <a:latin typeface="Arial Narrow"/>
                <a:cs typeface="Arial Narrow"/>
              </a:rPr>
              <a:t> </a:t>
            </a:r>
            <a:r>
              <a:rPr sz="2200" spc="275" dirty="0">
                <a:latin typeface="Arial Narrow"/>
                <a:cs typeface="Arial Narrow"/>
              </a:rPr>
              <a:t>were</a:t>
            </a:r>
            <a:r>
              <a:rPr sz="2200" spc="-60" dirty="0">
                <a:latin typeface="Arial Narrow"/>
                <a:cs typeface="Arial Narrow"/>
              </a:rPr>
              <a:t> </a:t>
            </a:r>
            <a:r>
              <a:rPr sz="2200" spc="175" dirty="0">
                <a:latin typeface="Arial Narrow"/>
                <a:cs typeface="Arial Narrow"/>
              </a:rPr>
              <a:t>able</a:t>
            </a:r>
            <a:r>
              <a:rPr sz="2200" spc="-55"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185" dirty="0">
                <a:latin typeface="Arial Narrow"/>
                <a:cs typeface="Arial Narrow"/>
              </a:rPr>
              <a:t>help</a:t>
            </a:r>
            <a:r>
              <a:rPr sz="2200" spc="-60" dirty="0">
                <a:latin typeface="Arial Narrow"/>
                <a:cs typeface="Arial Narrow"/>
              </a:rPr>
              <a:t> </a:t>
            </a:r>
            <a:r>
              <a:rPr sz="2200" spc="330" dirty="0">
                <a:latin typeface="Arial Narrow"/>
                <a:cs typeface="Arial Narrow"/>
              </a:rPr>
              <a:t>300,000</a:t>
            </a:r>
            <a:r>
              <a:rPr sz="2200" spc="-55" dirty="0">
                <a:latin typeface="Arial Narrow"/>
                <a:cs typeface="Arial Narrow"/>
              </a:rPr>
              <a:t> </a:t>
            </a:r>
            <a:r>
              <a:rPr sz="2200" spc="200" dirty="0">
                <a:latin typeface="Arial Narrow"/>
                <a:cs typeface="Arial Narrow"/>
              </a:rPr>
              <a:t>homeless</a:t>
            </a:r>
            <a:r>
              <a:rPr sz="2200" spc="-60" dirty="0">
                <a:latin typeface="Arial Narrow"/>
                <a:cs typeface="Arial Narrow"/>
              </a:rPr>
              <a:t> </a:t>
            </a:r>
            <a:r>
              <a:rPr sz="2200" spc="200" dirty="0">
                <a:latin typeface="Arial Narrow"/>
                <a:cs typeface="Arial Narrow"/>
              </a:rPr>
              <a:t>off</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200" dirty="0">
                <a:latin typeface="Arial Narrow"/>
                <a:cs typeface="Arial Narrow"/>
              </a:rPr>
              <a:t>streets </a:t>
            </a:r>
            <a:r>
              <a:rPr sz="2200" spc="225" dirty="0">
                <a:latin typeface="Arial Narrow"/>
                <a:cs typeface="Arial Narrow"/>
              </a:rPr>
              <a:t>and</a:t>
            </a:r>
            <a:r>
              <a:rPr sz="2200" spc="-60" dirty="0">
                <a:latin typeface="Arial Narrow"/>
                <a:cs typeface="Arial Narrow"/>
              </a:rPr>
              <a:t> </a:t>
            </a:r>
            <a:r>
              <a:rPr sz="2200" spc="204" dirty="0">
                <a:latin typeface="Arial Narrow"/>
                <a:cs typeface="Arial Narrow"/>
              </a:rPr>
              <a:t>into</a:t>
            </a:r>
            <a:r>
              <a:rPr sz="2200" spc="-55" dirty="0">
                <a:latin typeface="Arial Narrow"/>
                <a:cs typeface="Arial Narrow"/>
              </a:rPr>
              <a:t> </a:t>
            </a:r>
            <a:r>
              <a:rPr sz="2200" spc="220" dirty="0">
                <a:latin typeface="Arial Narrow"/>
                <a:cs typeface="Arial Narrow"/>
              </a:rPr>
              <a:t>accommodation,</a:t>
            </a:r>
            <a:r>
              <a:rPr sz="2200" spc="-60" dirty="0">
                <a:latin typeface="Arial Narrow"/>
                <a:cs typeface="Arial Narrow"/>
              </a:rPr>
              <a:t> </a:t>
            </a:r>
            <a:r>
              <a:rPr sz="2200" spc="250" dirty="0">
                <a:latin typeface="Arial Narrow"/>
                <a:cs typeface="Arial Narrow"/>
              </a:rPr>
              <a:t>which</a:t>
            </a:r>
            <a:r>
              <a:rPr sz="2200" spc="-55" dirty="0">
                <a:latin typeface="Arial Narrow"/>
                <a:cs typeface="Arial Narrow"/>
              </a:rPr>
              <a:t> </a:t>
            </a:r>
            <a:r>
              <a:rPr sz="2200" spc="185" dirty="0">
                <a:latin typeface="Arial Narrow"/>
                <a:cs typeface="Arial Narrow"/>
              </a:rPr>
              <a:t>didn’t</a:t>
            </a:r>
            <a:r>
              <a:rPr sz="2200" spc="-60" dirty="0">
                <a:latin typeface="Arial Narrow"/>
                <a:cs typeface="Arial Narrow"/>
              </a:rPr>
              <a:t> </a:t>
            </a:r>
            <a:r>
              <a:rPr sz="2200" spc="140" dirty="0">
                <a:latin typeface="Arial Narrow"/>
                <a:cs typeface="Arial Narrow"/>
              </a:rPr>
              <a:t>last.</a:t>
            </a:r>
            <a:r>
              <a:rPr sz="2200" spc="-55" dirty="0">
                <a:latin typeface="Arial Narrow"/>
                <a:cs typeface="Arial Narrow"/>
              </a:rPr>
              <a:t> </a:t>
            </a:r>
            <a:r>
              <a:rPr sz="2200" spc="155" dirty="0">
                <a:latin typeface="Arial Narrow"/>
                <a:cs typeface="Arial Narrow"/>
              </a:rPr>
              <a:t>They</a:t>
            </a:r>
            <a:r>
              <a:rPr sz="2200" spc="-55" dirty="0">
                <a:latin typeface="Arial Narrow"/>
                <a:cs typeface="Arial Narrow"/>
              </a:rPr>
              <a:t> </a:t>
            </a:r>
            <a:r>
              <a:rPr sz="2200" spc="220" dirty="0">
                <a:latin typeface="Arial Narrow"/>
                <a:cs typeface="Arial Narrow"/>
              </a:rPr>
              <a:t>can</a:t>
            </a:r>
            <a:r>
              <a:rPr sz="2200" spc="-60" dirty="0">
                <a:latin typeface="Arial Narrow"/>
                <a:cs typeface="Arial Narrow"/>
              </a:rPr>
              <a:t> </a:t>
            </a:r>
            <a:r>
              <a:rPr sz="2200" spc="229" dirty="0">
                <a:latin typeface="Arial Narrow"/>
                <a:cs typeface="Arial Narrow"/>
              </a:rPr>
              <a:t>do</a:t>
            </a:r>
            <a:r>
              <a:rPr sz="2200" spc="-55" dirty="0">
                <a:latin typeface="Arial Narrow"/>
                <a:cs typeface="Arial Narrow"/>
              </a:rPr>
              <a:t> </a:t>
            </a:r>
            <a:r>
              <a:rPr sz="2200" spc="180" dirty="0">
                <a:latin typeface="Arial Narrow"/>
                <a:cs typeface="Arial Narrow"/>
              </a:rPr>
              <a:t>it</a:t>
            </a:r>
            <a:r>
              <a:rPr sz="2200" spc="-60" dirty="0">
                <a:latin typeface="Arial Narrow"/>
                <a:cs typeface="Arial Narrow"/>
              </a:rPr>
              <a:t> </a:t>
            </a:r>
            <a:r>
              <a:rPr sz="2200" spc="185" dirty="0">
                <a:latin typeface="Arial Narrow"/>
                <a:cs typeface="Arial Narrow"/>
              </a:rPr>
              <a:t>again </a:t>
            </a:r>
            <a:r>
              <a:rPr sz="2200" spc="175" dirty="0">
                <a:latin typeface="Arial Narrow"/>
                <a:cs typeface="Arial Narrow"/>
              </a:rPr>
              <a:t>as</a:t>
            </a:r>
            <a:r>
              <a:rPr sz="2200" spc="-55" dirty="0">
                <a:latin typeface="Arial Narrow"/>
                <a:cs typeface="Arial Narrow"/>
              </a:rPr>
              <a:t> </a:t>
            </a:r>
            <a:r>
              <a:rPr sz="2200" spc="190" dirty="0">
                <a:latin typeface="Arial Narrow"/>
                <a:cs typeface="Arial Narrow"/>
              </a:rPr>
              <a:t>homelessness</a:t>
            </a:r>
            <a:r>
              <a:rPr sz="2200" spc="-50" dirty="0">
                <a:latin typeface="Arial Narrow"/>
                <a:cs typeface="Arial Narrow"/>
              </a:rPr>
              <a:t> </a:t>
            </a:r>
            <a:r>
              <a:rPr sz="2200" spc="185" dirty="0">
                <a:latin typeface="Arial Narrow"/>
                <a:cs typeface="Arial Narrow"/>
              </a:rPr>
              <a:t>rises</a:t>
            </a:r>
            <a:r>
              <a:rPr sz="2200" spc="-50" dirty="0">
                <a:latin typeface="Arial Narrow"/>
                <a:cs typeface="Arial Narrow"/>
              </a:rPr>
              <a:t> </a:t>
            </a:r>
            <a:r>
              <a:rPr sz="2200" spc="220" dirty="0">
                <a:latin typeface="Arial Narrow"/>
                <a:cs typeface="Arial Narrow"/>
              </a:rPr>
              <a:t>back</a:t>
            </a:r>
            <a:r>
              <a:rPr sz="2200" spc="-50" dirty="0">
                <a:latin typeface="Arial Narrow"/>
                <a:cs typeface="Arial Narrow"/>
              </a:rPr>
              <a:t> </a:t>
            </a:r>
            <a:r>
              <a:rPr sz="2200" spc="240" dirty="0">
                <a:latin typeface="Arial Narrow"/>
                <a:cs typeface="Arial Narrow"/>
              </a:rPr>
              <a:t>to</a:t>
            </a:r>
            <a:r>
              <a:rPr sz="2200" spc="-50" dirty="0">
                <a:latin typeface="Arial Narrow"/>
                <a:cs typeface="Arial Narrow"/>
              </a:rPr>
              <a:t> </a:t>
            </a:r>
            <a:r>
              <a:rPr sz="2200" spc="265" dirty="0">
                <a:latin typeface="Arial Narrow"/>
                <a:cs typeface="Arial Narrow"/>
              </a:rPr>
              <a:t>300,000”.</a:t>
            </a:r>
            <a:endParaRPr sz="2200">
              <a:latin typeface="Arial Narrow"/>
              <a:cs typeface="Arial Narrow"/>
            </a:endParaRPr>
          </a:p>
          <a:p>
            <a:pPr marL="12700" marR="389255">
              <a:lnSpc>
                <a:spcPct val="117500"/>
              </a:lnSpc>
              <a:spcBef>
                <a:spcPts val="1764"/>
              </a:spcBef>
            </a:pPr>
            <a:r>
              <a:rPr sz="2200" spc="210" dirty="0">
                <a:latin typeface="Arial Narrow"/>
                <a:cs typeface="Arial Narrow"/>
              </a:rPr>
              <a:t>Wayne</a:t>
            </a:r>
            <a:r>
              <a:rPr sz="2200" spc="-60" dirty="0">
                <a:latin typeface="Arial Narrow"/>
                <a:cs typeface="Arial Narrow"/>
              </a:rPr>
              <a:t> </a:t>
            </a:r>
            <a:r>
              <a:rPr sz="2200" spc="260" dirty="0">
                <a:latin typeface="Arial Narrow"/>
                <a:cs typeface="Arial Narrow"/>
              </a:rPr>
              <a:t>was</a:t>
            </a:r>
            <a:r>
              <a:rPr sz="2200" spc="-60" dirty="0">
                <a:latin typeface="Arial Narrow"/>
                <a:cs typeface="Arial Narrow"/>
              </a:rPr>
              <a:t> </a:t>
            </a:r>
            <a:r>
              <a:rPr sz="2200" spc="210" dirty="0">
                <a:latin typeface="Arial Narrow"/>
                <a:cs typeface="Arial Narrow"/>
              </a:rPr>
              <a:t>one</a:t>
            </a:r>
            <a:r>
              <a:rPr sz="2200" spc="-60" dirty="0">
                <a:latin typeface="Arial Narrow"/>
                <a:cs typeface="Arial Narrow"/>
              </a:rPr>
              <a:t> </a:t>
            </a:r>
            <a:r>
              <a:rPr sz="2200" spc="210" dirty="0">
                <a:latin typeface="Arial Narrow"/>
                <a:cs typeface="Arial Narrow"/>
              </a:rPr>
              <a:t>of</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200" dirty="0">
                <a:latin typeface="Arial Narrow"/>
                <a:cs typeface="Arial Narrow"/>
              </a:rPr>
              <a:t>volunteers</a:t>
            </a:r>
            <a:r>
              <a:rPr sz="2200" spc="-60" dirty="0">
                <a:latin typeface="Arial Narrow"/>
                <a:cs typeface="Arial Narrow"/>
              </a:rPr>
              <a:t> </a:t>
            </a:r>
            <a:r>
              <a:rPr sz="2200" spc="190" dirty="0">
                <a:latin typeface="Arial Narrow"/>
                <a:cs typeface="Arial Narrow"/>
              </a:rPr>
              <a:t>helping</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200" dirty="0">
                <a:latin typeface="Arial Narrow"/>
                <a:cs typeface="Arial Narrow"/>
              </a:rPr>
              <a:t>homeless</a:t>
            </a:r>
            <a:r>
              <a:rPr sz="2200" spc="-60" dirty="0">
                <a:latin typeface="Arial Narrow"/>
                <a:cs typeface="Arial Narrow"/>
              </a:rPr>
              <a:t> </a:t>
            </a:r>
            <a:r>
              <a:rPr sz="2200" spc="245" dirty="0">
                <a:latin typeface="Arial Narrow"/>
                <a:cs typeface="Arial Narrow"/>
              </a:rPr>
              <a:t>around</a:t>
            </a:r>
            <a:r>
              <a:rPr sz="2200" spc="-55" dirty="0">
                <a:latin typeface="Arial Narrow"/>
                <a:cs typeface="Arial Narrow"/>
              </a:rPr>
              <a:t> </a:t>
            </a:r>
            <a:r>
              <a:rPr sz="2200" spc="190" dirty="0">
                <a:latin typeface="Arial Narrow"/>
                <a:cs typeface="Arial Narrow"/>
              </a:rPr>
              <a:t>the </a:t>
            </a:r>
            <a:r>
              <a:rPr sz="2200" spc="200" dirty="0">
                <a:latin typeface="Arial Narrow"/>
                <a:cs typeface="Arial Narrow"/>
              </a:rPr>
              <a:t>clock</a:t>
            </a:r>
            <a:r>
              <a:rPr sz="2200" spc="-60" dirty="0">
                <a:latin typeface="Arial Narrow"/>
                <a:cs typeface="Arial Narrow"/>
              </a:rPr>
              <a:t> </a:t>
            </a:r>
            <a:r>
              <a:rPr sz="2200" spc="229" dirty="0">
                <a:latin typeface="Arial Narrow"/>
                <a:cs typeface="Arial Narrow"/>
              </a:rPr>
              <a:t>during</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305" dirty="0">
                <a:latin typeface="Arial Narrow"/>
                <a:cs typeface="Arial Narrow"/>
              </a:rPr>
              <a:t>2020</a:t>
            </a:r>
            <a:r>
              <a:rPr sz="2200" spc="-55" dirty="0">
                <a:latin typeface="Arial Narrow"/>
                <a:cs typeface="Arial Narrow"/>
              </a:rPr>
              <a:t> </a:t>
            </a:r>
            <a:r>
              <a:rPr sz="2200" spc="170" dirty="0">
                <a:latin typeface="Arial Narrow"/>
                <a:cs typeface="Arial Narrow"/>
              </a:rPr>
              <a:t>COVID</a:t>
            </a:r>
            <a:r>
              <a:rPr sz="2200" spc="-55" dirty="0">
                <a:latin typeface="Arial Narrow"/>
                <a:cs typeface="Arial Narrow"/>
              </a:rPr>
              <a:t> </a:t>
            </a:r>
            <a:r>
              <a:rPr sz="2200" spc="170" dirty="0">
                <a:latin typeface="Arial Narrow"/>
                <a:cs typeface="Arial Narrow"/>
              </a:rPr>
              <a:t>times.</a:t>
            </a:r>
            <a:endParaRPr sz="2200">
              <a:latin typeface="Arial Narrow"/>
              <a:cs typeface="Arial Narrow"/>
            </a:endParaRPr>
          </a:p>
        </p:txBody>
      </p:sp>
      <p:sp>
        <p:nvSpPr>
          <p:cNvPr id="5" name="object 5"/>
          <p:cNvSpPr txBox="1">
            <a:spLocks noGrp="1"/>
          </p:cNvSpPr>
          <p:nvPr>
            <p:ph type="title"/>
          </p:nvPr>
        </p:nvSpPr>
        <p:spPr>
          <a:prstGeom prst="rect">
            <a:avLst/>
          </a:prstGeom>
        </p:spPr>
        <p:txBody>
          <a:bodyPr vert="horz" wrap="square" lIns="0" tIns="11430" rIns="0" bIns="0" rtlCol="0">
            <a:spAutoFit/>
          </a:bodyPr>
          <a:lstStyle/>
          <a:p>
            <a:pPr marL="12700">
              <a:lnSpc>
                <a:spcPct val="100000"/>
              </a:lnSpc>
              <a:spcBef>
                <a:spcPts val="90"/>
              </a:spcBef>
            </a:pPr>
            <a:r>
              <a:rPr sz="9850" spc="-805" dirty="0">
                <a:latin typeface="Arial Black" panose="020B0A04020102020204" pitchFamily="34" charset="0"/>
              </a:rPr>
              <a:t>WAYNE</a:t>
            </a:r>
            <a:endParaRPr sz="9850" dirty="0">
              <a:latin typeface="Arial Black" panose="020B0A040201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0"/>
            <a:ext cx="10468460" cy="14211672"/>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p:nvPr/>
        </p:nvSpPr>
        <p:spPr>
          <a:xfrm>
            <a:off x="11215612" y="4361962"/>
            <a:ext cx="8456295" cy="5819775"/>
          </a:xfrm>
          <a:prstGeom prst="rect">
            <a:avLst/>
          </a:prstGeom>
        </p:spPr>
        <p:txBody>
          <a:bodyPr vert="horz" wrap="square" lIns="0" tIns="12065" rIns="0" bIns="0" rtlCol="0">
            <a:spAutoFit/>
          </a:bodyPr>
          <a:lstStyle/>
          <a:p>
            <a:pPr marL="12700" marR="66040">
              <a:lnSpc>
                <a:spcPct val="117500"/>
              </a:lnSpc>
              <a:spcBef>
                <a:spcPts val="95"/>
              </a:spcBef>
            </a:pPr>
            <a:r>
              <a:rPr sz="2200" spc="185" dirty="0">
                <a:latin typeface="Arial Narrow"/>
                <a:cs typeface="Arial Narrow"/>
              </a:rPr>
              <a:t>Michelle</a:t>
            </a:r>
            <a:r>
              <a:rPr sz="2200" spc="-60" dirty="0">
                <a:latin typeface="Arial Narrow"/>
                <a:cs typeface="Arial Narrow"/>
              </a:rPr>
              <a:t> </a:t>
            </a:r>
            <a:r>
              <a:rPr sz="2200" spc="229" dirty="0">
                <a:latin typeface="Arial Narrow"/>
                <a:cs typeface="Arial Narrow"/>
              </a:rPr>
              <a:t>(born</a:t>
            </a:r>
            <a:r>
              <a:rPr sz="2200" spc="-60" dirty="0">
                <a:latin typeface="Arial Narrow"/>
                <a:cs typeface="Arial Narrow"/>
              </a:rPr>
              <a:t> </a:t>
            </a:r>
            <a:r>
              <a:rPr sz="2200" spc="170" dirty="0">
                <a:latin typeface="Arial Narrow"/>
                <a:cs typeface="Arial Narrow"/>
              </a:rPr>
              <a:t>1990)</a:t>
            </a:r>
            <a:r>
              <a:rPr sz="2200" spc="-60" dirty="0">
                <a:latin typeface="Arial Narrow"/>
                <a:cs typeface="Arial Narrow"/>
              </a:rPr>
              <a:t> </a:t>
            </a:r>
            <a:r>
              <a:rPr sz="2200" spc="200" dirty="0">
                <a:latin typeface="Arial Narrow"/>
                <a:cs typeface="Arial Narrow"/>
              </a:rPr>
              <a:t>has</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160" dirty="0">
                <a:latin typeface="Arial Narrow"/>
                <a:cs typeface="Arial Narrow"/>
              </a:rPr>
              <a:t>vision</a:t>
            </a:r>
            <a:r>
              <a:rPr sz="2200" spc="-55"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185" dirty="0">
                <a:latin typeface="Arial Narrow"/>
                <a:cs typeface="Arial Narrow"/>
              </a:rPr>
              <a:t>set</a:t>
            </a:r>
            <a:r>
              <a:rPr sz="2200" spc="-60" dirty="0">
                <a:latin typeface="Arial Narrow"/>
                <a:cs typeface="Arial Narrow"/>
              </a:rPr>
              <a:t> </a:t>
            </a:r>
            <a:r>
              <a:rPr sz="2200" spc="229" dirty="0">
                <a:latin typeface="Arial Narrow"/>
                <a:cs typeface="Arial Narrow"/>
              </a:rPr>
              <a:t>up</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15" dirty="0">
                <a:latin typeface="Arial Narrow"/>
                <a:cs typeface="Arial Narrow"/>
              </a:rPr>
              <a:t>charity</a:t>
            </a:r>
            <a:r>
              <a:rPr sz="2200" spc="-55" dirty="0">
                <a:latin typeface="Arial Narrow"/>
                <a:cs typeface="Arial Narrow"/>
              </a:rPr>
              <a:t> </a:t>
            </a:r>
            <a:r>
              <a:rPr sz="2200" spc="220" dirty="0">
                <a:latin typeface="Arial Narrow"/>
                <a:cs typeface="Arial Narrow"/>
              </a:rPr>
              <a:t>reaching</a:t>
            </a:r>
            <a:r>
              <a:rPr sz="2200" spc="-60" dirty="0">
                <a:latin typeface="Arial Narrow"/>
                <a:cs typeface="Arial Narrow"/>
              </a:rPr>
              <a:t> </a:t>
            </a:r>
            <a:r>
              <a:rPr sz="2200" spc="229" dirty="0">
                <a:latin typeface="Arial Narrow"/>
                <a:cs typeface="Arial Narrow"/>
              </a:rPr>
              <a:t>out</a:t>
            </a:r>
            <a:r>
              <a:rPr sz="2200" spc="-60" dirty="0">
                <a:latin typeface="Arial Narrow"/>
                <a:cs typeface="Arial Narrow"/>
              </a:rPr>
              <a:t> </a:t>
            </a:r>
            <a:r>
              <a:rPr sz="2200" spc="215" dirty="0">
                <a:latin typeface="Arial Narrow"/>
                <a:cs typeface="Arial Narrow"/>
              </a:rPr>
              <a:t>to </a:t>
            </a:r>
            <a:r>
              <a:rPr sz="2200" spc="290" dirty="0">
                <a:latin typeface="Arial Narrow"/>
                <a:cs typeface="Arial Narrow"/>
              </a:rPr>
              <a:t>women</a:t>
            </a:r>
            <a:r>
              <a:rPr sz="2200" spc="-60" dirty="0">
                <a:latin typeface="Arial Narrow"/>
                <a:cs typeface="Arial Narrow"/>
              </a:rPr>
              <a:t> </a:t>
            </a:r>
            <a:r>
              <a:rPr sz="2200" spc="215" dirty="0">
                <a:latin typeface="Arial Narrow"/>
                <a:cs typeface="Arial Narrow"/>
              </a:rPr>
              <a:t>stuck</a:t>
            </a:r>
            <a:r>
              <a:rPr sz="2200" spc="-60" dirty="0">
                <a:latin typeface="Arial Narrow"/>
                <a:cs typeface="Arial Narrow"/>
              </a:rPr>
              <a:t> </a:t>
            </a:r>
            <a:r>
              <a:rPr sz="2200" spc="175" dirty="0">
                <a:latin typeface="Arial Narrow"/>
                <a:cs typeface="Arial Narrow"/>
              </a:rPr>
              <a:t>in</a:t>
            </a:r>
            <a:r>
              <a:rPr sz="2200" spc="-60" dirty="0">
                <a:latin typeface="Arial Narrow"/>
                <a:cs typeface="Arial Narrow"/>
              </a:rPr>
              <a:t> </a:t>
            </a:r>
            <a:r>
              <a:rPr sz="2200" spc="165" dirty="0">
                <a:latin typeface="Arial Narrow"/>
                <a:cs typeface="Arial Narrow"/>
              </a:rPr>
              <a:t>cycles</a:t>
            </a:r>
            <a:r>
              <a:rPr sz="2200" spc="-60"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175" dirty="0">
                <a:latin typeface="Arial Narrow"/>
                <a:cs typeface="Arial Narrow"/>
              </a:rPr>
              <a:t>homelessness,</a:t>
            </a:r>
            <a:r>
              <a:rPr sz="2200" spc="-60" dirty="0">
                <a:latin typeface="Arial Narrow"/>
                <a:cs typeface="Arial Narrow"/>
              </a:rPr>
              <a:t> </a:t>
            </a:r>
            <a:r>
              <a:rPr sz="2200" spc="175" dirty="0">
                <a:latin typeface="Arial Narrow"/>
                <a:cs typeface="Arial Narrow"/>
              </a:rPr>
              <a:t>addiction,</a:t>
            </a:r>
            <a:r>
              <a:rPr sz="2200" spc="-60" dirty="0">
                <a:latin typeface="Arial Narrow"/>
                <a:cs typeface="Arial Narrow"/>
              </a:rPr>
              <a:t> </a:t>
            </a:r>
            <a:r>
              <a:rPr sz="2200" spc="220" dirty="0">
                <a:latin typeface="Arial Narrow"/>
                <a:cs typeface="Arial Narrow"/>
              </a:rPr>
              <a:t>prostitution</a:t>
            </a:r>
            <a:r>
              <a:rPr sz="2200" spc="-60" dirty="0">
                <a:latin typeface="Arial Narrow"/>
                <a:cs typeface="Arial Narrow"/>
              </a:rPr>
              <a:t> </a:t>
            </a:r>
            <a:r>
              <a:rPr sz="2200" spc="200" dirty="0">
                <a:latin typeface="Arial Narrow"/>
                <a:cs typeface="Arial Narrow"/>
              </a:rPr>
              <a:t>and </a:t>
            </a:r>
            <a:r>
              <a:rPr sz="2200" spc="185" dirty="0">
                <a:latin typeface="Arial Narrow"/>
                <a:cs typeface="Arial Narrow"/>
              </a:rPr>
              <a:t>prison,</a:t>
            </a:r>
            <a:r>
              <a:rPr sz="2200" spc="-65" dirty="0">
                <a:latin typeface="Arial Narrow"/>
                <a:cs typeface="Arial Narrow"/>
              </a:rPr>
              <a:t> </a:t>
            </a:r>
            <a:r>
              <a:rPr sz="2200" spc="254" dirty="0">
                <a:latin typeface="Arial Narrow"/>
                <a:cs typeface="Arial Narrow"/>
              </a:rPr>
              <a:t>drawing</a:t>
            </a:r>
            <a:r>
              <a:rPr sz="2200" spc="-60" dirty="0">
                <a:latin typeface="Arial Narrow"/>
                <a:cs typeface="Arial Narrow"/>
              </a:rPr>
              <a:t> </a:t>
            </a:r>
            <a:r>
              <a:rPr sz="2200" spc="235" dirty="0">
                <a:latin typeface="Arial Narrow"/>
                <a:cs typeface="Arial Narrow"/>
              </a:rPr>
              <a:t>on</a:t>
            </a:r>
            <a:r>
              <a:rPr sz="2200" spc="-60"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295" dirty="0">
                <a:latin typeface="Arial Narrow"/>
                <a:cs typeface="Arial Narrow"/>
              </a:rPr>
              <a:t>own</a:t>
            </a:r>
            <a:r>
              <a:rPr sz="2200" spc="-60" dirty="0">
                <a:latin typeface="Arial Narrow"/>
                <a:cs typeface="Arial Narrow"/>
              </a:rPr>
              <a:t> </a:t>
            </a:r>
            <a:r>
              <a:rPr sz="2200" spc="200" dirty="0">
                <a:latin typeface="Arial Narrow"/>
                <a:cs typeface="Arial Narrow"/>
              </a:rPr>
              <a:t>experience</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185" dirty="0">
                <a:latin typeface="Arial Narrow"/>
                <a:cs typeface="Arial Narrow"/>
              </a:rPr>
              <a:t>insights</a:t>
            </a:r>
            <a:r>
              <a:rPr sz="2200" spc="-60" dirty="0">
                <a:latin typeface="Arial Narrow"/>
                <a:cs typeface="Arial Narrow"/>
              </a:rPr>
              <a:t> </a:t>
            </a:r>
            <a:r>
              <a:rPr sz="2200" spc="175" dirty="0">
                <a:latin typeface="Arial Narrow"/>
                <a:cs typeface="Arial Narrow"/>
              </a:rPr>
              <a:t>as</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10" dirty="0">
                <a:latin typeface="Arial Narrow"/>
                <a:cs typeface="Arial Narrow"/>
              </a:rPr>
              <a:t>recovering </a:t>
            </a:r>
            <a:r>
              <a:rPr sz="2200" spc="165" dirty="0">
                <a:latin typeface="Arial Narrow"/>
                <a:cs typeface="Arial Narrow"/>
              </a:rPr>
              <a:t>addict.</a:t>
            </a:r>
            <a:endParaRPr sz="2200">
              <a:latin typeface="Arial Narrow"/>
              <a:cs typeface="Arial Narrow"/>
            </a:endParaRPr>
          </a:p>
          <a:p>
            <a:pPr marL="12700" marR="43815">
              <a:lnSpc>
                <a:spcPct val="117500"/>
              </a:lnSpc>
              <a:spcBef>
                <a:spcPts val="1760"/>
              </a:spcBef>
            </a:pPr>
            <a:r>
              <a:rPr sz="2200" spc="170" dirty="0">
                <a:latin typeface="Arial Narrow"/>
                <a:cs typeface="Arial Narrow"/>
              </a:rPr>
              <a:t>Michelle’s</a:t>
            </a:r>
            <a:r>
              <a:rPr sz="2200" spc="-65" dirty="0">
                <a:latin typeface="Arial Narrow"/>
                <a:cs typeface="Arial Narrow"/>
              </a:rPr>
              <a:t> </a:t>
            </a:r>
            <a:r>
              <a:rPr sz="2200" spc="270" dirty="0">
                <a:latin typeface="Arial Narrow"/>
                <a:cs typeface="Arial Narrow"/>
              </a:rPr>
              <a:t>dream</a:t>
            </a:r>
            <a:r>
              <a:rPr sz="2200" spc="-6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00" dirty="0">
                <a:latin typeface="Arial Narrow"/>
                <a:cs typeface="Arial Narrow"/>
              </a:rPr>
              <a:t>be</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04" dirty="0">
                <a:latin typeface="Arial Narrow"/>
                <a:cs typeface="Arial Narrow"/>
              </a:rPr>
              <a:t>motivational</a:t>
            </a:r>
            <a:r>
              <a:rPr sz="2200" spc="-60" dirty="0">
                <a:latin typeface="Arial Narrow"/>
                <a:cs typeface="Arial Narrow"/>
              </a:rPr>
              <a:t> </a:t>
            </a:r>
            <a:r>
              <a:rPr sz="2200" spc="210" dirty="0">
                <a:latin typeface="Arial Narrow"/>
                <a:cs typeface="Arial Narrow"/>
              </a:rPr>
              <a:t>speaker</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45" dirty="0">
                <a:latin typeface="Arial Narrow"/>
                <a:cs typeface="Arial Narrow"/>
              </a:rPr>
              <a:t>other</a:t>
            </a:r>
            <a:r>
              <a:rPr sz="2200" spc="-60" dirty="0">
                <a:latin typeface="Arial Narrow"/>
                <a:cs typeface="Arial Narrow"/>
              </a:rPr>
              <a:t> </a:t>
            </a:r>
            <a:r>
              <a:rPr sz="2200" spc="170" dirty="0">
                <a:latin typeface="Arial Narrow"/>
                <a:cs typeface="Arial Narrow"/>
              </a:rPr>
              <a:t>survivors, </a:t>
            </a:r>
            <a:r>
              <a:rPr sz="2200" spc="190" dirty="0">
                <a:latin typeface="Arial Narrow"/>
                <a:cs typeface="Arial Narrow"/>
              </a:rPr>
              <a:t>using</a:t>
            </a:r>
            <a:r>
              <a:rPr sz="2200" spc="-65"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65" dirty="0">
                <a:latin typeface="Arial Narrow"/>
                <a:cs typeface="Arial Narrow"/>
              </a:rPr>
              <a:t>camper</a:t>
            </a:r>
            <a:r>
              <a:rPr sz="2200" spc="-60" dirty="0">
                <a:latin typeface="Arial Narrow"/>
                <a:cs typeface="Arial Narrow"/>
              </a:rPr>
              <a:t> </a:t>
            </a:r>
            <a:r>
              <a:rPr sz="2200" spc="190" dirty="0">
                <a:latin typeface="Arial Narrow"/>
                <a:cs typeface="Arial Narrow"/>
              </a:rPr>
              <a:t>van</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04" dirty="0">
                <a:latin typeface="Arial Narrow"/>
                <a:cs typeface="Arial Narrow"/>
              </a:rPr>
              <a:t>take</a:t>
            </a:r>
            <a:r>
              <a:rPr sz="2200" spc="-60"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229" dirty="0">
                <a:latin typeface="Arial Narrow"/>
                <a:cs typeface="Arial Narrow"/>
              </a:rPr>
              <a:t>dog</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180" dirty="0">
                <a:latin typeface="Arial Narrow"/>
                <a:cs typeface="Arial Narrow"/>
              </a:rPr>
              <a:t>events</a:t>
            </a:r>
            <a:r>
              <a:rPr sz="2200" spc="-65" dirty="0">
                <a:latin typeface="Arial Narrow"/>
                <a:cs typeface="Arial Narrow"/>
              </a:rPr>
              <a:t> </a:t>
            </a:r>
            <a:r>
              <a:rPr sz="2200" spc="220" dirty="0">
                <a:latin typeface="Arial Narrow"/>
                <a:cs typeface="Arial Narrow"/>
              </a:rPr>
              <a:t>across</a:t>
            </a:r>
            <a:r>
              <a:rPr sz="2200" spc="-60"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114" dirty="0">
                <a:latin typeface="Arial Narrow"/>
                <a:cs typeface="Arial Narrow"/>
              </a:rPr>
              <a:t>UK. </a:t>
            </a:r>
            <a:r>
              <a:rPr sz="2200" spc="165" dirty="0">
                <a:latin typeface="Arial Narrow"/>
                <a:cs typeface="Arial Narrow"/>
              </a:rPr>
              <a:t>She</a:t>
            </a:r>
            <a:r>
              <a:rPr sz="2200" spc="-7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60" dirty="0">
                <a:latin typeface="Arial Narrow"/>
                <a:cs typeface="Arial Narrow"/>
              </a:rPr>
              <a:t>working</a:t>
            </a:r>
            <a:r>
              <a:rPr sz="2200" spc="-60" dirty="0">
                <a:latin typeface="Arial Narrow"/>
                <a:cs typeface="Arial Narrow"/>
              </a:rPr>
              <a:t> </a:t>
            </a:r>
            <a:r>
              <a:rPr sz="2200" spc="265" dirty="0">
                <a:latin typeface="Arial Narrow"/>
                <a:cs typeface="Arial Narrow"/>
              </a:rPr>
              <a:t>towards</a:t>
            </a:r>
            <a:r>
              <a:rPr sz="2200" spc="-60" dirty="0">
                <a:latin typeface="Arial Narrow"/>
                <a:cs typeface="Arial Narrow"/>
              </a:rPr>
              <a:t> </a:t>
            </a:r>
            <a:r>
              <a:rPr sz="2200" spc="180" dirty="0">
                <a:latin typeface="Arial Narrow"/>
                <a:cs typeface="Arial Narrow"/>
              </a:rPr>
              <a:t>achieving</a:t>
            </a:r>
            <a:r>
              <a:rPr sz="2200" spc="-60" dirty="0">
                <a:latin typeface="Arial Narrow"/>
                <a:cs typeface="Arial Narrow"/>
              </a:rPr>
              <a:t> </a:t>
            </a:r>
            <a:r>
              <a:rPr sz="2200" spc="254" dirty="0">
                <a:latin typeface="Arial Narrow"/>
                <a:cs typeface="Arial Narrow"/>
              </a:rPr>
              <a:t>her</a:t>
            </a:r>
            <a:r>
              <a:rPr sz="2200" spc="-60" dirty="0">
                <a:latin typeface="Arial Narrow"/>
                <a:cs typeface="Arial Narrow"/>
              </a:rPr>
              <a:t> </a:t>
            </a:r>
            <a:r>
              <a:rPr sz="2200" spc="204" dirty="0">
                <a:latin typeface="Arial Narrow"/>
                <a:cs typeface="Arial Narrow"/>
              </a:rPr>
              <a:t>driving</a:t>
            </a:r>
            <a:r>
              <a:rPr sz="2200" spc="-55" dirty="0">
                <a:latin typeface="Arial Narrow"/>
                <a:cs typeface="Arial Narrow"/>
              </a:rPr>
              <a:t> </a:t>
            </a:r>
            <a:r>
              <a:rPr sz="2200" spc="140" dirty="0">
                <a:latin typeface="Arial Narrow"/>
                <a:cs typeface="Arial Narrow"/>
              </a:rPr>
              <a:t>licence.</a:t>
            </a:r>
            <a:endParaRPr sz="2200">
              <a:latin typeface="Arial Narrow"/>
              <a:cs typeface="Arial Narrow"/>
            </a:endParaRPr>
          </a:p>
          <a:p>
            <a:pPr marL="12700" marR="5080">
              <a:lnSpc>
                <a:spcPct val="117500"/>
              </a:lnSpc>
              <a:spcBef>
                <a:spcPts val="1764"/>
              </a:spcBef>
            </a:pPr>
            <a:r>
              <a:rPr sz="2200" spc="160" dirty="0">
                <a:latin typeface="Arial Narrow"/>
                <a:cs typeface="Arial Narrow"/>
              </a:rPr>
              <a:t>Living</a:t>
            </a:r>
            <a:r>
              <a:rPr sz="2200" spc="-60" dirty="0">
                <a:latin typeface="Arial Narrow"/>
                <a:cs typeface="Arial Narrow"/>
              </a:rPr>
              <a:t> </a:t>
            </a:r>
            <a:r>
              <a:rPr sz="2200" spc="235" dirty="0">
                <a:latin typeface="Arial Narrow"/>
                <a:cs typeface="Arial Narrow"/>
              </a:rPr>
              <a:t>on</a:t>
            </a:r>
            <a:r>
              <a:rPr sz="2200" spc="-55"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210" dirty="0">
                <a:latin typeface="Arial Narrow"/>
                <a:cs typeface="Arial Narrow"/>
              </a:rPr>
              <a:t>frontline</a:t>
            </a:r>
            <a:r>
              <a:rPr sz="2200" spc="-55"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215" dirty="0">
                <a:latin typeface="Arial Narrow"/>
                <a:cs typeface="Arial Narrow"/>
              </a:rPr>
              <a:t>poverty</a:t>
            </a:r>
            <a:r>
              <a:rPr sz="2200" spc="-55" dirty="0">
                <a:latin typeface="Arial Narrow"/>
                <a:cs typeface="Arial Narrow"/>
              </a:rPr>
              <a:t> </a:t>
            </a:r>
            <a:r>
              <a:rPr sz="2200" spc="229" dirty="0">
                <a:latin typeface="Arial Narrow"/>
                <a:cs typeface="Arial Narrow"/>
              </a:rPr>
              <a:t>means</a:t>
            </a:r>
            <a:r>
              <a:rPr sz="2200" spc="-55" dirty="0">
                <a:latin typeface="Arial Narrow"/>
                <a:cs typeface="Arial Narrow"/>
              </a:rPr>
              <a:t> </a:t>
            </a:r>
            <a:r>
              <a:rPr sz="2200" spc="185" dirty="0">
                <a:latin typeface="Arial Narrow"/>
                <a:cs typeface="Arial Narrow"/>
              </a:rPr>
              <a:t>Michelle</a:t>
            </a:r>
            <a:r>
              <a:rPr sz="2200" spc="-60" dirty="0">
                <a:latin typeface="Arial Narrow"/>
                <a:cs typeface="Arial Narrow"/>
              </a:rPr>
              <a:t> </a:t>
            </a:r>
            <a:r>
              <a:rPr sz="2200" spc="229" dirty="0">
                <a:latin typeface="Arial Narrow"/>
                <a:cs typeface="Arial Narrow"/>
              </a:rPr>
              <a:t>cannot</a:t>
            </a:r>
            <a:r>
              <a:rPr sz="2200" spc="-55" dirty="0">
                <a:latin typeface="Arial Narrow"/>
                <a:cs typeface="Arial Narrow"/>
              </a:rPr>
              <a:t> </a:t>
            </a:r>
            <a:r>
              <a:rPr sz="2200" spc="229" dirty="0">
                <a:latin typeface="Arial Narrow"/>
                <a:cs typeface="Arial Narrow"/>
              </a:rPr>
              <a:t>afford</a:t>
            </a:r>
            <a:r>
              <a:rPr sz="2200" spc="-60" dirty="0">
                <a:latin typeface="Arial Narrow"/>
                <a:cs typeface="Arial Narrow"/>
              </a:rPr>
              <a:t> </a:t>
            </a:r>
            <a:r>
              <a:rPr sz="2200" spc="190" dirty="0">
                <a:latin typeface="Arial Narrow"/>
                <a:cs typeface="Arial Narrow"/>
              </a:rPr>
              <a:t>the </a:t>
            </a:r>
            <a:r>
              <a:rPr sz="2200" spc="220" dirty="0">
                <a:latin typeface="Arial Narrow"/>
                <a:cs typeface="Arial Narrow"/>
              </a:rPr>
              <a:t>fresh</a:t>
            </a:r>
            <a:r>
              <a:rPr sz="2200" spc="-60" dirty="0">
                <a:latin typeface="Arial Narrow"/>
                <a:cs typeface="Arial Narrow"/>
              </a:rPr>
              <a:t> </a:t>
            </a:r>
            <a:r>
              <a:rPr sz="2200" spc="225" dirty="0">
                <a:latin typeface="Arial Narrow"/>
                <a:cs typeface="Arial Narrow"/>
              </a:rPr>
              <a:t>fruit</a:t>
            </a:r>
            <a:r>
              <a:rPr sz="2200" spc="-60" dirty="0">
                <a:latin typeface="Arial Narrow"/>
                <a:cs typeface="Arial Narrow"/>
              </a:rPr>
              <a:t> </a:t>
            </a:r>
            <a:r>
              <a:rPr sz="2200" spc="185" dirty="0">
                <a:latin typeface="Arial Narrow"/>
                <a:cs typeface="Arial Narrow"/>
              </a:rPr>
              <a:t>she</a:t>
            </a:r>
            <a:r>
              <a:rPr sz="2200" spc="-55" dirty="0">
                <a:latin typeface="Arial Narrow"/>
                <a:cs typeface="Arial Narrow"/>
              </a:rPr>
              <a:t> </a:t>
            </a:r>
            <a:r>
              <a:rPr sz="2200" spc="155" dirty="0">
                <a:latin typeface="Arial Narrow"/>
                <a:cs typeface="Arial Narrow"/>
              </a:rPr>
              <a:t>needs.</a:t>
            </a:r>
            <a:r>
              <a:rPr sz="2200" spc="-60" dirty="0">
                <a:latin typeface="Arial Narrow"/>
                <a:cs typeface="Arial Narrow"/>
              </a:rPr>
              <a:t> </a:t>
            </a:r>
            <a:r>
              <a:rPr sz="2200" spc="275" dirty="0">
                <a:latin typeface="Arial Narrow"/>
                <a:cs typeface="Arial Narrow"/>
              </a:rPr>
              <a:t>In</a:t>
            </a:r>
            <a:r>
              <a:rPr sz="2200" spc="-60" dirty="0">
                <a:latin typeface="Arial Narrow"/>
                <a:cs typeface="Arial Narrow"/>
              </a:rPr>
              <a:t> </a:t>
            </a:r>
            <a:r>
              <a:rPr sz="2200" spc="215" dirty="0">
                <a:latin typeface="Arial Narrow"/>
                <a:cs typeface="Arial Narrow"/>
              </a:rPr>
              <a:t>the</a:t>
            </a:r>
            <a:r>
              <a:rPr sz="2200" spc="-55" dirty="0">
                <a:latin typeface="Arial Narrow"/>
                <a:cs typeface="Arial Narrow"/>
              </a:rPr>
              <a:t> </a:t>
            </a:r>
            <a:r>
              <a:rPr sz="2200" spc="215" dirty="0">
                <a:latin typeface="Arial Narrow"/>
                <a:cs typeface="Arial Narrow"/>
              </a:rPr>
              <a:t>portrait,</a:t>
            </a:r>
            <a:r>
              <a:rPr sz="2200" spc="-60" dirty="0">
                <a:latin typeface="Arial Narrow"/>
                <a:cs typeface="Arial Narrow"/>
              </a:rPr>
              <a:t> </a:t>
            </a:r>
            <a:r>
              <a:rPr sz="2200" spc="190" dirty="0">
                <a:latin typeface="Arial Narrow"/>
                <a:cs typeface="Arial Narrow"/>
              </a:rPr>
              <a:t>this</a:t>
            </a:r>
            <a:r>
              <a:rPr sz="2200" spc="-55" dirty="0">
                <a:latin typeface="Arial Narrow"/>
                <a:cs typeface="Arial Narrow"/>
              </a:rPr>
              <a:t> </a:t>
            </a:r>
            <a:r>
              <a:rPr sz="2200" spc="185" dirty="0">
                <a:latin typeface="Arial Narrow"/>
                <a:cs typeface="Arial Narrow"/>
              </a:rPr>
              <a:t>reality</a:t>
            </a:r>
            <a:r>
              <a:rPr sz="2200" spc="-6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00" dirty="0">
                <a:latin typeface="Arial Narrow"/>
                <a:cs typeface="Arial Narrow"/>
              </a:rPr>
              <a:t>depicted</a:t>
            </a:r>
            <a:r>
              <a:rPr sz="2200" spc="-55" dirty="0">
                <a:latin typeface="Arial Narrow"/>
                <a:cs typeface="Arial Narrow"/>
              </a:rPr>
              <a:t> </a:t>
            </a:r>
            <a:r>
              <a:rPr sz="2200" spc="190" dirty="0">
                <a:latin typeface="Arial Narrow"/>
                <a:cs typeface="Arial Narrow"/>
              </a:rPr>
              <a:t>using</a:t>
            </a:r>
            <a:r>
              <a:rPr sz="2200" spc="-60" dirty="0">
                <a:latin typeface="Arial Narrow"/>
                <a:cs typeface="Arial Narrow"/>
              </a:rPr>
              <a:t> </a:t>
            </a:r>
            <a:r>
              <a:rPr sz="2200" spc="229" dirty="0">
                <a:latin typeface="Arial Narrow"/>
                <a:cs typeface="Arial Narrow"/>
              </a:rPr>
              <a:t>her </a:t>
            </a:r>
            <a:r>
              <a:rPr sz="2200" spc="204" dirty="0">
                <a:latin typeface="Arial Narrow"/>
                <a:cs typeface="Arial Narrow"/>
              </a:rPr>
              <a:t>favourite</a:t>
            </a:r>
            <a:r>
              <a:rPr sz="2200" spc="-55" dirty="0">
                <a:latin typeface="Arial Narrow"/>
                <a:cs typeface="Arial Narrow"/>
              </a:rPr>
              <a:t> </a:t>
            </a:r>
            <a:r>
              <a:rPr sz="2200" spc="175" dirty="0">
                <a:latin typeface="Arial Narrow"/>
                <a:cs typeface="Arial Narrow"/>
              </a:rPr>
              <a:t>fruit,</a:t>
            </a:r>
            <a:r>
              <a:rPr sz="2200" spc="-55" dirty="0">
                <a:latin typeface="Arial Narrow"/>
                <a:cs typeface="Arial Narrow"/>
              </a:rPr>
              <a:t> </a:t>
            </a:r>
            <a:r>
              <a:rPr sz="2200" spc="215" dirty="0">
                <a:latin typeface="Arial Narrow"/>
                <a:cs typeface="Arial Narrow"/>
              </a:rPr>
              <a:t>strawberries.</a:t>
            </a:r>
            <a:endParaRPr sz="2200">
              <a:latin typeface="Arial Narrow"/>
              <a:cs typeface="Arial Narrow"/>
            </a:endParaRPr>
          </a:p>
          <a:p>
            <a:pPr marL="12700" marR="291465">
              <a:lnSpc>
                <a:spcPct val="117500"/>
              </a:lnSpc>
              <a:spcBef>
                <a:spcPts val="1765"/>
              </a:spcBef>
            </a:pPr>
            <a:r>
              <a:rPr sz="2200" spc="265" dirty="0">
                <a:latin typeface="Arial Narrow"/>
                <a:cs typeface="Arial Narrow"/>
              </a:rPr>
              <a:t>From</a:t>
            </a:r>
            <a:r>
              <a:rPr sz="2200" spc="-55" dirty="0">
                <a:latin typeface="Arial Narrow"/>
                <a:cs typeface="Arial Narrow"/>
              </a:rPr>
              <a:t> </a:t>
            </a:r>
            <a:r>
              <a:rPr sz="2200" spc="215" dirty="0">
                <a:latin typeface="Arial Narrow"/>
                <a:cs typeface="Arial Narrow"/>
              </a:rPr>
              <a:t>the</a:t>
            </a:r>
            <a:r>
              <a:rPr sz="2200" spc="-55" dirty="0">
                <a:latin typeface="Arial Narrow"/>
                <a:cs typeface="Arial Narrow"/>
              </a:rPr>
              <a:t> </a:t>
            </a:r>
            <a:r>
              <a:rPr sz="2200" spc="204" dirty="0">
                <a:latin typeface="Arial Narrow"/>
                <a:cs typeface="Arial Narrow"/>
              </a:rPr>
              <a:t>next</a:t>
            </a:r>
            <a:r>
              <a:rPr sz="2200" spc="-55" dirty="0">
                <a:latin typeface="Arial Narrow"/>
                <a:cs typeface="Arial Narrow"/>
              </a:rPr>
              <a:t> </a:t>
            </a:r>
            <a:r>
              <a:rPr sz="2200" spc="200" dirty="0">
                <a:latin typeface="Arial Narrow"/>
                <a:cs typeface="Arial Narrow"/>
              </a:rPr>
              <a:t>Government,</a:t>
            </a:r>
            <a:r>
              <a:rPr sz="2200" spc="-55" dirty="0">
                <a:latin typeface="Arial Narrow"/>
                <a:cs typeface="Arial Narrow"/>
              </a:rPr>
              <a:t> </a:t>
            </a:r>
            <a:r>
              <a:rPr sz="2200" spc="185" dirty="0">
                <a:latin typeface="Arial Narrow"/>
                <a:cs typeface="Arial Narrow"/>
              </a:rPr>
              <a:t>Michelle</a:t>
            </a:r>
            <a:r>
              <a:rPr sz="2200" spc="-55" dirty="0">
                <a:latin typeface="Arial Narrow"/>
                <a:cs typeface="Arial Narrow"/>
              </a:rPr>
              <a:t> </a:t>
            </a:r>
            <a:r>
              <a:rPr sz="2200" spc="204" dirty="0">
                <a:latin typeface="Arial Narrow"/>
                <a:cs typeface="Arial Narrow"/>
              </a:rPr>
              <a:t>hopes</a:t>
            </a:r>
            <a:r>
              <a:rPr sz="2200" spc="-55" dirty="0">
                <a:latin typeface="Arial Narrow"/>
                <a:cs typeface="Arial Narrow"/>
              </a:rPr>
              <a:t> </a:t>
            </a:r>
            <a:r>
              <a:rPr sz="2200" spc="229" dirty="0">
                <a:latin typeface="Arial Narrow"/>
                <a:cs typeface="Arial Narrow"/>
              </a:rPr>
              <a:t>money</a:t>
            </a:r>
            <a:r>
              <a:rPr sz="2200" spc="-55" dirty="0">
                <a:latin typeface="Arial Narrow"/>
                <a:cs typeface="Arial Narrow"/>
              </a:rPr>
              <a:t> </a:t>
            </a:r>
            <a:r>
              <a:rPr sz="2200" spc="185" dirty="0">
                <a:latin typeface="Arial Narrow"/>
                <a:cs typeface="Arial Narrow"/>
              </a:rPr>
              <a:t>will</a:t>
            </a:r>
            <a:r>
              <a:rPr sz="2200" spc="-55" dirty="0">
                <a:latin typeface="Arial Narrow"/>
                <a:cs typeface="Arial Narrow"/>
              </a:rPr>
              <a:t> </a:t>
            </a:r>
            <a:r>
              <a:rPr sz="2200" spc="200" dirty="0">
                <a:latin typeface="Arial Narrow"/>
                <a:cs typeface="Arial Narrow"/>
              </a:rPr>
              <a:t>be</a:t>
            </a:r>
            <a:r>
              <a:rPr sz="2200" spc="-55" dirty="0">
                <a:latin typeface="Arial Narrow"/>
                <a:cs typeface="Arial Narrow"/>
              </a:rPr>
              <a:t> </a:t>
            </a:r>
            <a:r>
              <a:rPr sz="2200" spc="204" dirty="0">
                <a:latin typeface="Arial Narrow"/>
                <a:cs typeface="Arial Narrow"/>
              </a:rPr>
              <a:t>directed </a:t>
            </a:r>
            <a:r>
              <a:rPr sz="2200" spc="265" dirty="0">
                <a:latin typeface="Arial Narrow"/>
                <a:cs typeface="Arial Narrow"/>
              </a:rPr>
              <a:t>towards</a:t>
            </a:r>
            <a:r>
              <a:rPr sz="2200" spc="-65" dirty="0">
                <a:latin typeface="Arial Narrow"/>
                <a:cs typeface="Arial Narrow"/>
              </a:rPr>
              <a:t> </a:t>
            </a:r>
            <a:r>
              <a:rPr sz="2200" spc="290" dirty="0">
                <a:latin typeface="Arial Narrow"/>
                <a:cs typeface="Arial Narrow"/>
              </a:rPr>
              <a:t>more</a:t>
            </a:r>
            <a:r>
              <a:rPr sz="2200" spc="-60" dirty="0">
                <a:latin typeface="Arial Narrow"/>
                <a:cs typeface="Arial Narrow"/>
              </a:rPr>
              <a:t> </a:t>
            </a:r>
            <a:r>
              <a:rPr sz="2200" spc="185" dirty="0">
                <a:latin typeface="Arial Narrow"/>
                <a:cs typeface="Arial Narrow"/>
              </a:rPr>
              <a:t>access</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25" dirty="0">
                <a:latin typeface="Arial Narrow"/>
                <a:cs typeface="Arial Narrow"/>
              </a:rPr>
              <a:t>mental</a:t>
            </a:r>
            <a:r>
              <a:rPr sz="2200" spc="-60" dirty="0">
                <a:latin typeface="Arial Narrow"/>
                <a:cs typeface="Arial Narrow"/>
              </a:rPr>
              <a:t> </a:t>
            </a:r>
            <a:r>
              <a:rPr sz="2200" spc="200" dirty="0">
                <a:latin typeface="Arial Narrow"/>
                <a:cs typeface="Arial Narrow"/>
              </a:rPr>
              <a:t>health</a:t>
            </a:r>
            <a:r>
              <a:rPr sz="2200" spc="-60" dirty="0">
                <a:latin typeface="Arial Narrow"/>
                <a:cs typeface="Arial Narrow"/>
              </a:rPr>
              <a:t> </a:t>
            </a:r>
            <a:r>
              <a:rPr sz="2200" spc="200" dirty="0">
                <a:latin typeface="Arial Narrow"/>
                <a:cs typeface="Arial Narrow"/>
              </a:rPr>
              <a:t>provision</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175" dirty="0">
                <a:latin typeface="Arial Narrow"/>
                <a:cs typeface="Arial Narrow"/>
              </a:rPr>
              <a:t>solutions</a:t>
            </a:r>
            <a:endParaRPr sz="2200">
              <a:latin typeface="Arial Narrow"/>
              <a:cs typeface="Arial Narrow"/>
            </a:endParaRPr>
          </a:p>
          <a:p>
            <a:pPr marL="12700">
              <a:lnSpc>
                <a:spcPct val="100000"/>
              </a:lnSpc>
              <a:spcBef>
                <a:spcPts val="459"/>
              </a:spcBef>
            </a:pPr>
            <a:r>
              <a:rPr sz="2200" spc="240" dirty="0">
                <a:latin typeface="Arial Narrow"/>
                <a:cs typeface="Arial Narrow"/>
              </a:rPr>
              <a:t>to</a:t>
            </a:r>
            <a:r>
              <a:rPr sz="2200" spc="-70" dirty="0">
                <a:latin typeface="Arial Narrow"/>
                <a:cs typeface="Arial Narrow"/>
              </a:rPr>
              <a:t> </a:t>
            </a:r>
            <a:r>
              <a:rPr sz="2200" spc="165" dirty="0">
                <a:latin typeface="Arial Narrow"/>
                <a:cs typeface="Arial Narrow"/>
              </a:rPr>
              <a:t>homelessness.</a:t>
            </a:r>
            <a:endParaRPr sz="2200">
              <a:latin typeface="Arial Narrow"/>
              <a:cs typeface="Arial Narrow"/>
            </a:endParaRPr>
          </a:p>
        </p:txBody>
      </p:sp>
      <p:sp>
        <p:nvSpPr>
          <p:cNvPr id="5" name="object 5"/>
          <p:cNvSpPr txBox="1">
            <a:spLocks noGrp="1"/>
          </p:cNvSpPr>
          <p:nvPr>
            <p:ph type="title"/>
          </p:nvPr>
        </p:nvSpPr>
        <p:spPr>
          <a:xfrm>
            <a:off x="11215612" y="2555541"/>
            <a:ext cx="7828038" cy="1543371"/>
          </a:xfrm>
          <a:prstGeom prst="rect">
            <a:avLst/>
          </a:prstGeom>
        </p:spPr>
        <p:txBody>
          <a:bodyPr vert="horz" wrap="square" lIns="0" tIns="12065" rIns="0" bIns="0" rtlCol="0">
            <a:spAutoFit/>
          </a:bodyPr>
          <a:lstStyle/>
          <a:p>
            <a:pPr marL="12700">
              <a:lnSpc>
                <a:spcPct val="100000"/>
              </a:lnSpc>
              <a:spcBef>
                <a:spcPts val="95"/>
              </a:spcBef>
            </a:pPr>
            <a:r>
              <a:rPr sz="9950" spc="-685" dirty="0">
                <a:latin typeface="Arial Black" panose="020B0A04020102020204" pitchFamily="34" charset="0"/>
              </a:rPr>
              <a:t>MICHELLE</a:t>
            </a:r>
            <a:endParaRPr sz="9950" dirty="0">
              <a:latin typeface="Arial Black" panose="020B0A040201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0" y="0"/>
            <a:ext cx="10486370" cy="14211674"/>
          </a:xfrm>
          <a:prstGeom prst="rect">
            <a:avLst/>
          </a:prstGeom>
        </p:spPr>
      </p:pic>
      <p:pic>
        <p:nvPicPr>
          <p:cNvPr id="3" name="object 3"/>
          <p:cNvPicPr/>
          <p:nvPr/>
        </p:nvPicPr>
        <p:blipFill>
          <a:blip r:embed="rId3" cstate="print"/>
          <a:stretch>
            <a:fillRect/>
          </a:stretch>
        </p:blipFill>
        <p:spPr>
          <a:xfrm>
            <a:off x="11228312" y="268126"/>
            <a:ext cx="6510325" cy="2310404"/>
          </a:xfrm>
          <a:prstGeom prst="rect">
            <a:avLst/>
          </a:prstGeom>
        </p:spPr>
      </p:pic>
      <p:sp>
        <p:nvSpPr>
          <p:cNvPr id="4" name="object 4"/>
          <p:cNvSpPr txBox="1"/>
          <p:nvPr/>
        </p:nvSpPr>
        <p:spPr>
          <a:xfrm>
            <a:off x="11215612" y="4209485"/>
            <a:ext cx="8486775" cy="9025255"/>
          </a:xfrm>
          <a:prstGeom prst="rect">
            <a:avLst/>
          </a:prstGeom>
        </p:spPr>
        <p:txBody>
          <a:bodyPr vert="horz" wrap="square" lIns="0" tIns="12065" rIns="0" bIns="0" rtlCol="0">
            <a:spAutoFit/>
          </a:bodyPr>
          <a:lstStyle/>
          <a:p>
            <a:pPr marL="12700" marR="5080">
              <a:lnSpc>
                <a:spcPct val="117500"/>
              </a:lnSpc>
              <a:spcBef>
                <a:spcPts val="95"/>
              </a:spcBef>
            </a:pPr>
            <a:r>
              <a:rPr sz="2200" spc="150" dirty="0">
                <a:latin typeface="Arial Narrow"/>
                <a:cs typeface="Arial Narrow"/>
              </a:rPr>
              <a:t>Glen</a:t>
            </a:r>
            <a:r>
              <a:rPr sz="2200" spc="-65" dirty="0">
                <a:latin typeface="Arial Narrow"/>
                <a:cs typeface="Arial Narrow"/>
              </a:rPr>
              <a:t> </a:t>
            </a:r>
            <a:r>
              <a:rPr sz="2200" spc="225" dirty="0">
                <a:latin typeface="Arial Narrow"/>
                <a:cs typeface="Arial Narrow"/>
              </a:rPr>
              <a:t>(born</a:t>
            </a:r>
            <a:r>
              <a:rPr sz="2200" spc="-60" dirty="0">
                <a:latin typeface="Arial Narrow"/>
                <a:cs typeface="Arial Narrow"/>
              </a:rPr>
              <a:t> </a:t>
            </a:r>
            <a:r>
              <a:rPr sz="2200" spc="80" dirty="0">
                <a:latin typeface="Arial Narrow"/>
                <a:cs typeface="Arial Narrow"/>
              </a:rPr>
              <a:t>1973)</a:t>
            </a:r>
            <a:r>
              <a:rPr sz="2200" spc="-6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195" dirty="0">
                <a:latin typeface="Arial Narrow"/>
                <a:cs typeface="Arial Narrow"/>
              </a:rPr>
              <a:t>professional</a:t>
            </a:r>
            <a:r>
              <a:rPr sz="2200" spc="-65" dirty="0">
                <a:latin typeface="Arial Narrow"/>
                <a:cs typeface="Arial Narrow"/>
              </a:rPr>
              <a:t> </a:t>
            </a:r>
            <a:r>
              <a:rPr sz="2200" spc="110" dirty="0">
                <a:latin typeface="Arial Narrow"/>
                <a:cs typeface="Arial Narrow"/>
              </a:rPr>
              <a:t>jazz</a:t>
            </a:r>
            <a:r>
              <a:rPr sz="2200" spc="-60" dirty="0">
                <a:latin typeface="Arial Narrow"/>
                <a:cs typeface="Arial Narrow"/>
              </a:rPr>
              <a:t> </a:t>
            </a:r>
            <a:r>
              <a:rPr sz="2200" spc="204" dirty="0">
                <a:latin typeface="Arial Narrow"/>
                <a:cs typeface="Arial Narrow"/>
              </a:rPr>
              <a:t>guitarist</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235" dirty="0">
                <a:latin typeface="Arial Narrow"/>
                <a:cs typeface="Arial Narrow"/>
              </a:rPr>
              <a:t>community </a:t>
            </a:r>
            <a:r>
              <a:rPr sz="2200" spc="180" dirty="0">
                <a:latin typeface="Arial Narrow"/>
                <a:cs typeface="Arial Narrow"/>
              </a:rPr>
              <a:t>musician.</a:t>
            </a:r>
            <a:r>
              <a:rPr sz="2200" spc="-60" dirty="0">
                <a:latin typeface="Arial Narrow"/>
                <a:cs typeface="Arial Narrow"/>
              </a:rPr>
              <a:t> </a:t>
            </a:r>
            <a:r>
              <a:rPr sz="2200" spc="200" dirty="0">
                <a:latin typeface="Arial Narrow"/>
                <a:cs typeface="Arial Narrow"/>
              </a:rPr>
              <a:t>He</a:t>
            </a:r>
            <a:r>
              <a:rPr sz="2200" spc="-55" dirty="0">
                <a:latin typeface="Arial Narrow"/>
                <a:cs typeface="Arial Narrow"/>
              </a:rPr>
              <a:t> </a:t>
            </a:r>
            <a:r>
              <a:rPr sz="2200" spc="130" dirty="0">
                <a:latin typeface="Arial Narrow"/>
                <a:cs typeface="Arial Narrow"/>
              </a:rPr>
              <a:t>lives</a:t>
            </a:r>
            <a:r>
              <a:rPr sz="2200" spc="-60" dirty="0">
                <a:latin typeface="Arial Narrow"/>
                <a:cs typeface="Arial Narrow"/>
              </a:rPr>
              <a:t> </a:t>
            </a:r>
            <a:r>
              <a:rPr sz="2200" spc="254" dirty="0">
                <a:latin typeface="Arial Narrow"/>
                <a:cs typeface="Arial Narrow"/>
              </a:rPr>
              <a:t>with</a:t>
            </a:r>
            <a:r>
              <a:rPr sz="2200" spc="-55" dirty="0">
                <a:latin typeface="Arial Narrow"/>
                <a:cs typeface="Arial Narrow"/>
              </a:rPr>
              <a:t> </a:t>
            </a:r>
            <a:r>
              <a:rPr sz="2200" spc="220" dirty="0">
                <a:latin typeface="Arial Narrow"/>
                <a:cs typeface="Arial Narrow"/>
              </a:rPr>
              <a:t>complex</a:t>
            </a:r>
            <a:r>
              <a:rPr sz="2200" spc="-55" dirty="0">
                <a:latin typeface="Arial Narrow"/>
                <a:cs typeface="Arial Narrow"/>
              </a:rPr>
              <a:t> </a:t>
            </a:r>
            <a:r>
              <a:rPr sz="2200" spc="200" dirty="0">
                <a:latin typeface="Arial Narrow"/>
                <a:cs typeface="Arial Narrow"/>
              </a:rPr>
              <a:t>health</a:t>
            </a:r>
            <a:r>
              <a:rPr sz="2200" spc="-60" dirty="0">
                <a:latin typeface="Arial Narrow"/>
                <a:cs typeface="Arial Narrow"/>
              </a:rPr>
              <a:t> </a:t>
            </a:r>
            <a:r>
              <a:rPr sz="2200" spc="150" dirty="0">
                <a:latin typeface="Arial Narrow"/>
                <a:cs typeface="Arial Narrow"/>
              </a:rPr>
              <a:t>issues</a:t>
            </a:r>
            <a:r>
              <a:rPr sz="2200" spc="-55"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165" dirty="0">
                <a:latin typeface="Arial Narrow"/>
                <a:cs typeface="Arial Narrow"/>
              </a:rPr>
              <a:t>his</a:t>
            </a:r>
            <a:r>
              <a:rPr sz="2200" spc="-60" dirty="0">
                <a:latin typeface="Arial Narrow"/>
                <a:cs typeface="Arial Narrow"/>
              </a:rPr>
              <a:t> </a:t>
            </a:r>
            <a:r>
              <a:rPr sz="2200" spc="220" dirty="0">
                <a:latin typeface="Arial Narrow"/>
                <a:cs typeface="Arial Narrow"/>
              </a:rPr>
              <a:t>music</a:t>
            </a:r>
            <a:r>
              <a:rPr sz="2200" spc="-55" dirty="0">
                <a:latin typeface="Arial Narrow"/>
                <a:cs typeface="Arial Narrow"/>
              </a:rPr>
              <a:t> </a:t>
            </a:r>
            <a:r>
              <a:rPr sz="2200" spc="220" dirty="0">
                <a:latin typeface="Arial Narrow"/>
                <a:cs typeface="Arial Narrow"/>
              </a:rPr>
              <a:t>income</a:t>
            </a:r>
            <a:r>
              <a:rPr sz="2200" spc="55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10" dirty="0">
                <a:latin typeface="Arial Narrow"/>
                <a:cs typeface="Arial Narrow"/>
              </a:rPr>
              <a:t>supplemented</a:t>
            </a:r>
            <a:r>
              <a:rPr sz="2200" spc="-55" dirty="0">
                <a:latin typeface="Arial Narrow"/>
                <a:cs typeface="Arial Narrow"/>
              </a:rPr>
              <a:t> </a:t>
            </a:r>
            <a:r>
              <a:rPr sz="2200" spc="180" dirty="0">
                <a:latin typeface="Arial Narrow"/>
                <a:cs typeface="Arial Narrow"/>
              </a:rPr>
              <a:t>by</a:t>
            </a:r>
            <a:r>
              <a:rPr sz="2200" spc="-60" dirty="0">
                <a:latin typeface="Arial Narrow"/>
                <a:cs typeface="Arial Narrow"/>
              </a:rPr>
              <a:t> </a:t>
            </a:r>
            <a:r>
              <a:rPr sz="2200" spc="155" dirty="0">
                <a:latin typeface="Arial Narrow"/>
                <a:cs typeface="Arial Narrow"/>
              </a:rPr>
              <a:t>benefits,</a:t>
            </a:r>
            <a:r>
              <a:rPr sz="2200" spc="-55" dirty="0">
                <a:latin typeface="Arial Narrow"/>
                <a:cs typeface="Arial Narrow"/>
              </a:rPr>
              <a:t> </a:t>
            </a:r>
            <a:r>
              <a:rPr sz="2200" spc="200" dirty="0">
                <a:latin typeface="Arial Narrow"/>
                <a:cs typeface="Arial Narrow"/>
              </a:rPr>
              <a:t>due</a:t>
            </a:r>
            <a:r>
              <a:rPr sz="2200" spc="-60"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165" dirty="0">
                <a:latin typeface="Arial Narrow"/>
                <a:cs typeface="Arial Narrow"/>
              </a:rPr>
              <a:t>his</a:t>
            </a:r>
            <a:r>
              <a:rPr sz="2200" spc="-55" dirty="0">
                <a:latin typeface="Arial Narrow"/>
                <a:cs typeface="Arial Narrow"/>
              </a:rPr>
              <a:t> </a:t>
            </a:r>
            <a:r>
              <a:rPr sz="2200" spc="190" dirty="0">
                <a:latin typeface="Arial Narrow"/>
                <a:cs typeface="Arial Narrow"/>
              </a:rPr>
              <a:t>fragile</a:t>
            </a:r>
            <a:r>
              <a:rPr sz="2200" spc="-60" dirty="0">
                <a:latin typeface="Arial Narrow"/>
                <a:cs typeface="Arial Narrow"/>
              </a:rPr>
              <a:t> </a:t>
            </a:r>
            <a:r>
              <a:rPr sz="2200" spc="200" dirty="0">
                <a:latin typeface="Arial Narrow"/>
                <a:cs typeface="Arial Narrow"/>
              </a:rPr>
              <a:t>health</a:t>
            </a:r>
            <a:r>
              <a:rPr sz="2200" spc="-55"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200" dirty="0">
                <a:latin typeface="Arial Narrow"/>
                <a:cs typeface="Arial Narrow"/>
              </a:rPr>
              <a:t>consequent </a:t>
            </a:r>
            <a:r>
              <a:rPr sz="2200" spc="175" dirty="0">
                <a:latin typeface="Arial Narrow"/>
                <a:cs typeface="Arial Narrow"/>
              </a:rPr>
              <a:t>‘limited</a:t>
            </a:r>
            <a:r>
              <a:rPr sz="2200" spc="-65" dirty="0">
                <a:latin typeface="Arial Narrow"/>
                <a:cs typeface="Arial Narrow"/>
              </a:rPr>
              <a:t> </a:t>
            </a:r>
            <a:r>
              <a:rPr sz="2200" spc="195" dirty="0">
                <a:latin typeface="Arial Narrow"/>
                <a:cs typeface="Arial Narrow"/>
              </a:rPr>
              <a:t>capacity</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00" dirty="0">
                <a:latin typeface="Arial Narrow"/>
                <a:cs typeface="Arial Narrow"/>
              </a:rPr>
              <a:t>work’.</a:t>
            </a:r>
            <a:endParaRPr sz="2200" dirty="0">
              <a:latin typeface="Arial Narrow"/>
              <a:cs typeface="Arial Narrow"/>
            </a:endParaRPr>
          </a:p>
          <a:p>
            <a:pPr marL="12700" marR="240029">
              <a:lnSpc>
                <a:spcPct val="117500"/>
              </a:lnSpc>
              <a:spcBef>
                <a:spcPts val="1760"/>
              </a:spcBef>
            </a:pPr>
            <a:r>
              <a:rPr sz="2200" spc="130" dirty="0">
                <a:latin typeface="Arial Narrow"/>
                <a:cs typeface="Arial Narrow"/>
              </a:rPr>
              <a:t>Glen’s</a:t>
            </a:r>
            <a:r>
              <a:rPr sz="2200" spc="-65" dirty="0">
                <a:latin typeface="Arial Narrow"/>
                <a:cs typeface="Arial Narrow"/>
              </a:rPr>
              <a:t> </a:t>
            </a:r>
            <a:r>
              <a:rPr sz="2200" spc="215" dirty="0">
                <a:latin typeface="Arial Narrow"/>
                <a:cs typeface="Arial Narrow"/>
              </a:rPr>
              <a:t>dream,</a:t>
            </a:r>
            <a:r>
              <a:rPr sz="2200" spc="-60" dirty="0">
                <a:latin typeface="Arial Narrow"/>
                <a:cs typeface="Arial Narrow"/>
              </a:rPr>
              <a:t> </a:t>
            </a:r>
            <a:r>
              <a:rPr sz="2200" spc="170" dirty="0">
                <a:latin typeface="Arial Narrow"/>
                <a:cs typeface="Arial Narrow"/>
              </a:rPr>
              <a:t>as</a:t>
            </a:r>
            <a:r>
              <a:rPr sz="2200" spc="-60" dirty="0">
                <a:latin typeface="Arial Narrow"/>
                <a:cs typeface="Arial Narrow"/>
              </a:rPr>
              <a:t> </a:t>
            </a:r>
            <a:r>
              <a:rPr sz="2200" spc="200" dirty="0">
                <a:latin typeface="Arial Narrow"/>
                <a:cs typeface="Arial Narrow"/>
              </a:rPr>
              <a:t>a</a:t>
            </a:r>
            <a:r>
              <a:rPr sz="2200" spc="-65" dirty="0">
                <a:latin typeface="Arial Narrow"/>
                <a:cs typeface="Arial Narrow"/>
              </a:rPr>
              <a:t> </a:t>
            </a:r>
            <a:r>
              <a:rPr sz="2200" spc="190" dirty="0">
                <a:latin typeface="Arial Narrow"/>
                <a:cs typeface="Arial Narrow"/>
              </a:rPr>
              <a:t>passionate</a:t>
            </a:r>
            <a:r>
              <a:rPr sz="2200" spc="-60" dirty="0">
                <a:latin typeface="Arial Narrow"/>
                <a:cs typeface="Arial Narrow"/>
              </a:rPr>
              <a:t> </a:t>
            </a:r>
            <a:r>
              <a:rPr sz="2200" spc="210" dirty="0">
                <a:latin typeface="Arial Narrow"/>
                <a:cs typeface="Arial Narrow"/>
              </a:rPr>
              <a:t>music-</a:t>
            </a:r>
            <a:r>
              <a:rPr sz="2200" spc="215" dirty="0">
                <a:latin typeface="Arial Narrow"/>
                <a:cs typeface="Arial Narrow"/>
              </a:rPr>
              <a:t>maker,</a:t>
            </a:r>
            <a:r>
              <a:rPr sz="2200" spc="-6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240" dirty="0">
                <a:latin typeface="Arial Narrow"/>
                <a:cs typeface="Arial Narrow"/>
              </a:rPr>
              <a:t>to</a:t>
            </a:r>
            <a:r>
              <a:rPr sz="2200" spc="-65" dirty="0">
                <a:latin typeface="Arial Narrow"/>
                <a:cs typeface="Arial Narrow"/>
              </a:rPr>
              <a:t> </a:t>
            </a:r>
            <a:r>
              <a:rPr sz="2200" spc="275" dirty="0">
                <a:latin typeface="Arial Narrow"/>
                <a:cs typeface="Arial Narrow"/>
              </a:rPr>
              <a:t>perform</a:t>
            </a:r>
            <a:r>
              <a:rPr sz="2200" spc="-60" dirty="0">
                <a:latin typeface="Arial Narrow"/>
                <a:cs typeface="Arial Narrow"/>
              </a:rPr>
              <a:t> </a:t>
            </a:r>
            <a:r>
              <a:rPr sz="2200" spc="225" dirty="0">
                <a:latin typeface="Arial Narrow"/>
                <a:cs typeface="Arial Narrow"/>
              </a:rPr>
              <a:t>at</a:t>
            </a:r>
            <a:r>
              <a:rPr sz="2200" spc="-60"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50" dirty="0">
                <a:latin typeface="Arial Narrow"/>
                <a:cs typeface="Arial Narrow"/>
              </a:rPr>
              <a:t>New </a:t>
            </a:r>
            <a:r>
              <a:rPr sz="2200" spc="215" dirty="0">
                <a:latin typeface="Arial Narrow"/>
                <a:cs typeface="Arial Narrow"/>
              </a:rPr>
              <a:t>York</a:t>
            </a:r>
            <a:r>
              <a:rPr sz="2200" spc="-60" dirty="0">
                <a:latin typeface="Arial Narrow"/>
                <a:cs typeface="Arial Narrow"/>
              </a:rPr>
              <a:t> </a:t>
            </a:r>
            <a:r>
              <a:rPr sz="2200" spc="145" dirty="0">
                <a:latin typeface="Arial Narrow"/>
                <a:cs typeface="Arial Narrow"/>
              </a:rPr>
              <a:t>City</a:t>
            </a:r>
            <a:r>
              <a:rPr sz="2200" spc="-60" dirty="0">
                <a:latin typeface="Arial Narrow"/>
                <a:cs typeface="Arial Narrow"/>
              </a:rPr>
              <a:t> </a:t>
            </a:r>
            <a:r>
              <a:rPr sz="2200" spc="110" dirty="0">
                <a:latin typeface="Arial Narrow"/>
                <a:cs typeface="Arial Narrow"/>
              </a:rPr>
              <a:t>jazz</a:t>
            </a:r>
            <a:r>
              <a:rPr sz="2200" spc="-60" dirty="0">
                <a:latin typeface="Arial Narrow"/>
                <a:cs typeface="Arial Narrow"/>
              </a:rPr>
              <a:t> </a:t>
            </a:r>
            <a:r>
              <a:rPr sz="2200" spc="145" dirty="0">
                <a:latin typeface="Arial Narrow"/>
                <a:cs typeface="Arial Narrow"/>
              </a:rPr>
              <a:t>club.</a:t>
            </a:r>
            <a:endParaRPr sz="2200" dirty="0">
              <a:latin typeface="Arial Narrow"/>
              <a:cs typeface="Arial Narrow"/>
            </a:endParaRPr>
          </a:p>
          <a:p>
            <a:pPr marL="12700" marR="5080">
              <a:lnSpc>
                <a:spcPct val="117500"/>
              </a:lnSpc>
              <a:spcBef>
                <a:spcPts val="1764"/>
              </a:spcBef>
            </a:pPr>
            <a:r>
              <a:rPr sz="2200" spc="165" dirty="0">
                <a:latin typeface="Arial Narrow"/>
                <a:cs typeface="Arial Narrow"/>
              </a:rPr>
              <a:t>His</a:t>
            </a:r>
            <a:r>
              <a:rPr sz="2200" spc="-65" dirty="0">
                <a:latin typeface="Arial Narrow"/>
                <a:cs typeface="Arial Narrow"/>
              </a:rPr>
              <a:t> </a:t>
            </a:r>
            <a:r>
              <a:rPr sz="2200" spc="185" dirty="0">
                <a:latin typeface="Arial Narrow"/>
                <a:cs typeface="Arial Narrow"/>
              </a:rPr>
              <a:t>reality</a:t>
            </a:r>
            <a:r>
              <a:rPr sz="2200" spc="-60" dirty="0">
                <a:latin typeface="Arial Narrow"/>
                <a:cs typeface="Arial Narrow"/>
              </a:rPr>
              <a:t> </a:t>
            </a:r>
            <a:r>
              <a:rPr sz="2200" spc="130" dirty="0">
                <a:latin typeface="Arial Narrow"/>
                <a:cs typeface="Arial Narrow"/>
              </a:rPr>
              <a:t>is</a:t>
            </a:r>
            <a:r>
              <a:rPr sz="2200" spc="-65" dirty="0">
                <a:latin typeface="Arial Narrow"/>
                <a:cs typeface="Arial Narrow"/>
              </a:rPr>
              <a:t> </a:t>
            </a:r>
            <a:r>
              <a:rPr sz="2200" spc="235" dirty="0">
                <a:latin typeface="Arial Narrow"/>
                <a:cs typeface="Arial Narrow"/>
              </a:rPr>
              <a:t>that</a:t>
            </a:r>
            <a:r>
              <a:rPr sz="2200" spc="-60" dirty="0">
                <a:latin typeface="Arial Narrow"/>
                <a:cs typeface="Arial Narrow"/>
              </a:rPr>
              <a:t> </a:t>
            </a:r>
            <a:r>
              <a:rPr sz="2200" spc="200" dirty="0">
                <a:latin typeface="Arial Narrow"/>
                <a:cs typeface="Arial Narrow"/>
              </a:rPr>
              <a:t>he</a:t>
            </a:r>
            <a:r>
              <a:rPr sz="2200" spc="-60" dirty="0">
                <a:latin typeface="Arial Narrow"/>
                <a:cs typeface="Arial Narrow"/>
              </a:rPr>
              <a:t> </a:t>
            </a:r>
            <a:r>
              <a:rPr sz="2200" spc="195" dirty="0">
                <a:latin typeface="Arial Narrow"/>
                <a:cs typeface="Arial Narrow"/>
              </a:rPr>
              <a:t>has</a:t>
            </a:r>
            <a:r>
              <a:rPr sz="2200" spc="-65" dirty="0">
                <a:latin typeface="Arial Narrow"/>
                <a:cs typeface="Arial Narrow"/>
              </a:rPr>
              <a:t> </a:t>
            </a:r>
            <a:r>
              <a:rPr sz="2200" spc="145" dirty="0">
                <a:latin typeface="Arial Narrow"/>
                <a:cs typeface="Arial Narrow"/>
              </a:rPr>
              <a:t>lived</a:t>
            </a:r>
            <a:r>
              <a:rPr sz="2200" spc="-60" dirty="0">
                <a:latin typeface="Arial Narrow"/>
                <a:cs typeface="Arial Narrow"/>
              </a:rPr>
              <a:t> </a:t>
            </a:r>
            <a:r>
              <a:rPr sz="2200" spc="254" dirty="0">
                <a:latin typeface="Arial Narrow"/>
                <a:cs typeface="Arial Narrow"/>
              </a:rPr>
              <a:t>with</a:t>
            </a:r>
            <a:r>
              <a:rPr sz="2200" spc="-65" dirty="0">
                <a:latin typeface="Arial Narrow"/>
                <a:cs typeface="Arial Narrow"/>
              </a:rPr>
              <a:t> </a:t>
            </a:r>
            <a:r>
              <a:rPr sz="2200" spc="200" dirty="0">
                <a:latin typeface="Arial Narrow"/>
                <a:cs typeface="Arial Narrow"/>
              </a:rPr>
              <a:t>a</a:t>
            </a:r>
            <a:r>
              <a:rPr sz="2200" spc="-60" dirty="0">
                <a:latin typeface="Arial Narrow"/>
                <a:cs typeface="Arial Narrow"/>
              </a:rPr>
              <a:t> </a:t>
            </a:r>
            <a:r>
              <a:rPr sz="2200" spc="240" dirty="0">
                <a:latin typeface="Arial Narrow"/>
                <a:cs typeface="Arial Narrow"/>
              </a:rPr>
              <a:t>broken</a:t>
            </a:r>
            <a:r>
              <a:rPr sz="2200" spc="-60" dirty="0">
                <a:latin typeface="Arial Narrow"/>
                <a:cs typeface="Arial Narrow"/>
              </a:rPr>
              <a:t> </a:t>
            </a:r>
            <a:r>
              <a:rPr sz="2200" spc="275" dirty="0">
                <a:latin typeface="Arial Narrow"/>
                <a:cs typeface="Arial Narrow"/>
              </a:rPr>
              <a:t>window</a:t>
            </a:r>
            <a:r>
              <a:rPr sz="2200" spc="-65" dirty="0">
                <a:latin typeface="Arial Narrow"/>
                <a:cs typeface="Arial Narrow"/>
              </a:rPr>
              <a:t> </a:t>
            </a:r>
            <a:r>
              <a:rPr sz="2200" spc="260" dirty="0">
                <a:latin typeface="Arial Narrow"/>
                <a:cs typeface="Arial Narrow"/>
              </a:rPr>
              <a:t>for</a:t>
            </a:r>
            <a:r>
              <a:rPr sz="2200" spc="-60" dirty="0">
                <a:latin typeface="Arial Narrow"/>
                <a:cs typeface="Arial Narrow"/>
              </a:rPr>
              <a:t> </a:t>
            </a:r>
            <a:r>
              <a:rPr sz="2200" spc="145" dirty="0">
                <a:latin typeface="Arial Narrow"/>
                <a:cs typeface="Arial Narrow"/>
              </a:rPr>
              <a:t>six</a:t>
            </a:r>
            <a:r>
              <a:rPr sz="2200" spc="-60" dirty="0">
                <a:latin typeface="Arial Narrow"/>
                <a:cs typeface="Arial Narrow"/>
              </a:rPr>
              <a:t> </a:t>
            </a:r>
            <a:r>
              <a:rPr sz="2200" spc="245" dirty="0">
                <a:latin typeface="Arial Narrow"/>
                <a:cs typeface="Arial Narrow"/>
              </a:rPr>
              <a:t>months </a:t>
            </a:r>
            <a:r>
              <a:rPr sz="2200" spc="200" dirty="0">
                <a:latin typeface="Arial Narrow"/>
                <a:cs typeface="Arial Narrow"/>
              </a:rPr>
              <a:t>due</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60" dirty="0">
                <a:latin typeface="Arial Narrow"/>
                <a:cs typeface="Arial Narrow"/>
              </a:rPr>
              <a:t>poor</a:t>
            </a:r>
            <a:r>
              <a:rPr sz="2200" spc="-60" dirty="0">
                <a:latin typeface="Arial Narrow"/>
                <a:cs typeface="Arial Narrow"/>
              </a:rPr>
              <a:t> </a:t>
            </a:r>
            <a:r>
              <a:rPr sz="2200" spc="225" dirty="0">
                <a:latin typeface="Arial Narrow"/>
                <a:cs typeface="Arial Narrow"/>
              </a:rPr>
              <a:t>mental</a:t>
            </a:r>
            <a:r>
              <a:rPr sz="2200" spc="-55" dirty="0">
                <a:latin typeface="Arial Narrow"/>
                <a:cs typeface="Arial Narrow"/>
              </a:rPr>
              <a:t> </a:t>
            </a:r>
            <a:r>
              <a:rPr sz="2200" spc="200" dirty="0">
                <a:latin typeface="Arial Narrow"/>
                <a:cs typeface="Arial Narrow"/>
              </a:rPr>
              <a:t>health</a:t>
            </a:r>
            <a:r>
              <a:rPr sz="2200" spc="-60"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200" dirty="0">
                <a:latin typeface="Arial Narrow"/>
                <a:cs typeface="Arial Narrow"/>
              </a:rPr>
              <a:t>substance</a:t>
            </a:r>
            <a:r>
              <a:rPr sz="2200" spc="-55" dirty="0">
                <a:latin typeface="Arial Narrow"/>
                <a:cs typeface="Arial Narrow"/>
              </a:rPr>
              <a:t> </a:t>
            </a:r>
            <a:r>
              <a:rPr sz="2200" spc="190" dirty="0">
                <a:latin typeface="Arial Narrow"/>
                <a:cs typeface="Arial Narrow"/>
              </a:rPr>
              <a:t>abuse</a:t>
            </a:r>
            <a:r>
              <a:rPr sz="2200" spc="-60" dirty="0">
                <a:latin typeface="Arial Narrow"/>
                <a:cs typeface="Arial Narrow"/>
              </a:rPr>
              <a:t> </a:t>
            </a:r>
            <a:r>
              <a:rPr sz="2200" spc="130" dirty="0">
                <a:latin typeface="Arial Narrow"/>
                <a:cs typeface="Arial Narrow"/>
              </a:rPr>
              <a:t>issues.</a:t>
            </a:r>
            <a:r>
              <a:rPr sz="2200" spc="-60" dirty="0">
                <a:latin typeface="Arial Narrow"/>
                <a:cs typeface="Arial Narrow"/>
              </a:rPr>
              <a:t> </a:t>
            </a:r>
            <a:r>
              <a:rPr sz="2200" spc="220" dirty="0">
                <a:latin typeface="Arial Narrow"/>
                <a:cs typeface="Arial Narrow"/>
              </a:rPr>
              <a:t>Supported</a:t>
            </a:r>
            <a:r>
              <a:rPr sz="2200" spc="-55" dirty="0">
                <a:latin typeface="Arial Narrow"/>
                <a:cs typeface="Arial Narrow"/>
              </a:rPr>
              <a:t> </a:t>
            </a:r>
            <a:r>
              <a:rPr sz="2200" spc="155" dirty="0">
                <a:latin typeface="Arial Narrow"/>
                <a:cs typeface="Arial Narrow"/>
              </a:rPr>
              <a:t>by </a:t>
            </a:r>
            <a:r>
              <a:rPr sz="2200" spc="170" dirty="0">
                <a:latin typeface="Arial Narrow"/>
                <a:cs typeface="Arial Narrow"/>
              </a:rPr>
              <a:t>friends,</a:t>
            </a:r>
            <a:r>
              <a:rPr sz="2200" spc="-55" dirty="0">
                <a:latin typeface="Arial Narrow"/>
                <a:cs typeface="Arial Narrow"/>
              </a:rPr>
              <a:t> </a:t>
            </a:r>
            <a:r>
              <a:rPr sz="2200" spc="200" dirty="0">
                <a:latin typeface="Arial Narrow"/>
                <a:cs typeface="Arial Narrow"/>
              </a:rPr>
              <a:t>he</a:t>
            </a:r>
            <a:r>
              <a:rPr sz="2200" spc="-55" dirty="0">
                <a:latin typeface="Arial Narrow"/>
                <a:cs typeface="Arial Narrow"/>
              </a:rPr>
              <a:t> </a:t>
            </a:r>
            <a:r>
              <a:rPr sz="2200" spc="195" dirty="0">
                <a:latin typeface="Arial Narrow"/>
                <a:cs typeface="Arial Narrow"/>
              </a:rPr>
              <a:t>has</a:t>
            </a:r>
            <a:r>
              <a:rPr sz="2200" spc="-55" dirty="0">
                <a:latin typeface="Arial Narrow"/>
                <a:cs typeface="Arial Narrow"/>
              </a:rPr>
              <a:t> </a:t>
            </a:r>
            <a:r>
              <a:rPr sz="2200" spc="195" dirty="0">
                <a:latin typeface="Arial Narrow"/>
                <a:cs typeface="Arial Narrow"/>
              </a:rPr>
              <a:t>been</a:t>
            </a:r>
            <a:r>
              <a:rPr sz="2200" spc="-55" dirty="0">
                <a:latin typeface="Arial Narrow"/>
                <a:cs typeface="Arial Narrow"/>
              </a:rPr>
              <a:t> </a:t>
            </a:r>
            <a:r>
              <a:rPr sz="2200" spc="225" dirty="0">
                <a:latin typeface="Arial Narrow"/>
                <a:cs typeface="Arial Narrow"/>
              </a:rPr>
              <a:t>sober</a:t>
            </a:r>
            <a:r>
              <a:rPr sz="2200" spc="-55" dirty="0">
                <a:latin typeface="Arial Narrow"/>
                <a:cs typeface="Arial Narrow"/>
              </a:rPr>
              <a:t> </a:t>
            </a:r>
            <a:r>
              <a:rPr sz="2200" spc="175" dirty="0">
                <a:latin typeface="Arial Narrow"/>
                <a:cs typeface="Arial Narrow"/>
              </a:rPr>
              <a:t>since</a:t>
            </a:r>
            <a:r>
              <a:rPr sz="2200" spc="-55" dirty="0">
                <a:latin typeface="Arial Narrow"/>
                <a:cs typeface="Arial Narrow"/>
              </a:rPr>
              <a:t> </a:t>
            </a:r>
            <a:r>
              <a:rPr sz="2200" spc="225" dirty="0">
                <a:latin typeface="Arial Narrow"/>
                <a:cs typeface="Arial Narrow"/>
              </a:rPr>
              <a:t>September</a:t>
            </a:r>
            <a:r>
              <a:rPr sz="2200" spc="-50" dirty="0">
                <a:latin typeface="Arial Narrow"/>
                <a:cs typeface="Arial Narrow"/>
              </a:rPr>
              <a:t> </a:t>
            </a:r>
            <a:r>
              <a:rPr sz="2200" spc="190" dirty="0">
                <a:latin typeface="Arial Narrow"/>
                <a:cs typeface="Arial Narrow"/>
              </a:rPr>
              <a:t>2023.</a:t>
            </a:r>
            <a:endParaRPr sz="2200" dirty="0">
              <a:latin typeface="Arial Narrow"/>
              <a:cs typeface="Arial Narrow"/>
            </a:endParaRPr>
          </a:p>
          <a:p>
            <a:pPr marL="12700" marR="581660">
              <a:lnSpc>
                <a:spcPct val="117500"/>
              </a:lnSpc>
              <a:spcBef>
                <a:spcPts val="1764"/>
              </a:spcBef>
            </a:pPr>
            <a:r>
              <a:rPr sz="2200" spc="170" dirty="0">
                <a:latin typeface="Arial Narrow"/>
                <a:cs typeface="Arial Narrow"/>
              </a:rPr>
              <a:t>Finances</a:t>
            </a:r>
            <a:r>
              <a:rPr sz="2200" spc="-65" dirty="0">
                <a:latin typeface="Arial Narrow"/>
                <a:cs typeface="Arial Narrow"/>
              </a:rPr>
              <a:t> </a:t>
            </a:r>
            <a:r>
              <a:rPr sz="2200" spc="245" dirty="0">
                <a:latin typeface="Arial Narrow"/>
                <a:cs typeface="Arial Narrow"/>
              </a:rPr>
              <a:t>remain</a:t>
            </a:r>
            <a:r>
              <a:rPr sz="2200" spc="-60" dirty="0">
                <a:latin typeface="Arial Narrow"/>
                <a:cs typeface="Arial Narrow"/>
              </a:rPr>
              <a:t> </a:t>
            </a:r>
            <a:r>
              <a:rPr sz="2200" spc="215" dirty="0">
                <a:latin typeface="Arial Narrow"/>
                <a:cs typeface="Arial Narrow"/>
              </a:rPr>
              <a:t>tight</a:t>
            </a:r>
            <a:r>
              <a:rPr sz="2200" spc="-60" dirty="0">
                <a:latin typeface="Arial Narrow"/>
                <a:cs typeface="Arial Narrow"/>
              </a:rPr>
              <a:t> </a:t>
            </a:r>
            <a:r>
              <a:rPr sz="2200" spc="200" dirty="0">
                <a:latin typeface="Arial Narrow"/>
                <a:cs typeface="Arial Narrow"/>
              </a:rPr>
              <a:t>due</a:t>
            </a:r>
            <a:r>
              <a:rPr sz="2200" spc="-60" dirty="0">
                <a:latin typeface="Arial Narrow"/>
                <a:cs typeface="Arial Narrow"/>
              </a:rPr>
              <a:t> </a:t>
            </a:r>
            <a:r>
              <a:rPr sz="2200" spc="240" dirty="0">
                <a:latin typeface="Arial Narrow"/>
                <a:cs typeface="Arial Narrow"/>
              </a:rPr>
              <a:t>to</a:t>
            </a:r>
            <a:r>
              <a:rPr sz="2200" spc="-60"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185" dirty="0">
                <a:latin typeface="Arial Narrow"/>
                <a:cs typeface="Arial Narrow"/>
              </a:rPr>
              <a:t>massive</a:t>
            </a:r>
            <a:r>
              <a:rPr sz="2200" spc="-60" dirty="0">
                <a:latin typeface="Arial Narrow"/>
                <a:cs typeface="Arial Narrow"/>
              </a:rPr>
              <a:t> </a:t>
            </a:r>
            <a:r>
              <a:rPr sz="2200" spc="185" dirty="0">
                <a:latin typeface="Arial Narrow"/>
                <a:cs typeface="Arial Narrow"/>
              </a:rPr>
              <a:t>inflation</a:t>
            </a:r>
            <a:r>
              <a:rPr sz="2200" spc="-60"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175" dirty="0">
                <a:latin typeface="Arial Narrow"/>
                <a:cs typeface="Arial Narrow"/>
              </a:rPr>
              <a:t>last</a:t>
            </a:r>
            <a:r>
              <a:rPr sz="2200" spc="-60" dirty="0">
                <a:latin typeface="Arial Narrow"/>
                <a:cs typeface="Arial Narrow"/>
              </a:rPr>
              <a:t> </a:t>
            </a:r>
            <a:r>
              <a:rPr sz="2200" spc="229" dirty="0">
                <a:latin typeface="Arial Narrow"/>
                <a:cs typeface="Arial Narrow"/>
              </a:rPr>
              <a:t>few </a:t>
            </a:r>
            <a:r>
              <a:rPr sz="2200" spc="160" dirty="0">
                <a:latin typeface="Arial Narrow"/>
                <a:cs typeface="Arial Narrow"/>
              </a:rPr>
              <a:t>years.</a:t>
            </a:r>
            <a:r>
              <a:rPr sz="2200" spc="-60" dirty="0">
                <a:latin typeface="Arial Narrow"/>
                <a:cs typeface="Arial Narrow"/>
              </a:rPr>
              <a:t> </a:t>
            </a:r>
            <a:r>
              <a:rPr sz="2200" spc="200" dirty="0">
                <a:latin typeface="Arial Narrow"/>
                <a:cs typeface="Arial Narrow"/>
              </a:rPr>
              <a:t>He</a:t>
            </a:r>
            <a:r>
              <a:rPr sz="2200" spc="-55" dirty="0">
                <a:latin typeface="Arial Narrow"/>
                <a:cs typeface="Arial Narrow"/>
              </a:rPr>
              <a:t> </a:t>
            </a:r>
            <a:r>
              <a:rPr sz="2200" spc="110" dirty="0">
                <a:latin typeface="Arial Narrow"/>
                <a:cs typeface="Arial Narrow"/>
              </a:rPr>
              <a:t>says:</a:t>
            </a:r>
            <a:endParaRPr sz="2200" dirty="0">
              <a:latin typeface="Arial Narrow"/>
              <a:cs typeface="Arial Narrow"/>
            </a:endParaRPr>
          </a:p>
          <a:p>
            <a:pPr marL="12700" marR="1075690">
              <a:lnSpc>
                <a:spcPct val="117500"/>
              </a:lnSpc>
              <a:spcBef>
                <a:spcPts val="1760"/>
              </a:spcBef>
            </a:pPr>
            <a:r>
              <a:rPr sz="2200" spc="185" dirty="0">
                <a:latin typeface="Arial Narrow"/>
                <a:cs typeface="Arial Narrow"/>
              </a:rPr>
              <a:t>“Everything</a:t>
            </a:r>
            <a:r>
              <a:rPr sz="2200" spc="-60" dirty="0">
                <a:latin typeface="Arial Narrow"/>
                <a:cs typeface="Arial Narrow"/>
              </a:rPr>
              <a:t> </a:t>
            </a:r>
            <a:r>
              <a:rPr sz="2200" spc="130" dirty="0">
                <a:latin typeface="Arial Narrow"/>
                <a:cs typeface="Arial Narrow"/>
              </a:rPr>
              <a:t>is</a:t>
            </a:r>
            <a:r>
              <a:rPr sz="2200" spc="-60" dirty="0">
                <a:latin typeface="Arial Narrow"/>
                <a:cs typeface="Arial Narrow"/>
              </a:rPr>
              <a:t> </a:t>
            </a:r>
            <a:r>
              <a:rPr sz="2200" spc="180" dirty="0">
                <a:latin typeface="Arial Narrow"/>
                <a:cs typeface="Arial Narrow"/>
              </a:rPr>
              <a:t>just</a:t>
            </a:r>
            <a:r>
              <a:rPr sz="2200" spc="-55" dirty="0">
                <a:latin typeface="Arial Narrow"/>
                <a:cs typeface="Arial Narrow"/>
              </a:rPr>
              <a:t> </a:t>
            </a:r>
            <a:r>
              <a:rPr sz="2200" spc="185" dirty="0">
                <a:latin typeface="Arial Narrow"/>
                <a:cs typeface="Arial Narrow"/>
              </a:rPr>
              <a:t>so</a:t>
            </a:r>
            <a:r>
              <a:rPr sz="2200" spc="-60" dirty="0">
                <a:latin typeface="Arial Narrow"/>
                <a:cs typeface="Arial Narrow"/>
              </a:rPr>
              <a:t> </a:t>
            </a:r>
            <a:r>
              <a:rPr sz="2200" spc="275" dirty="0">
                <a:latin typeface="Arial Narrow"/>
                <a:cs typeface="Arial Narrow"/>
              </a:rPr>
              <a:t>much</a:t>
            </a:r>
            <a:r>
              <a:rPr sz="2200" spc="-55" dirty="0">
                <a:latin typeface="Arial Narrow"/>
                <a:cs typeface="Arial Narrow"/>
              </a:rPr>
              <a:t> </a:t>
            </a:r>
            <a:r>
              <a:rPr sz="2200" spc="290" dirty="0">
                <a:latin typeface="Arial Narrow"/>
                <a:cs typeface="Arial Narrow"/>
              </a:rPr>
              <a:t>more</a:t>
            </a:r>
            <a:r>
              <a:rPr sz="2200" spc="-60" dirty="0">
                <a:latin typeface="Arial Narrow"/>
                <a:cs typeface="Arial Narrow"/>
              </a:rPr>
              <a:t> </a:t>
            </a:r>
            <a:r>
              <a:rPr sz="2200" spc="150" dirty="0">
                <a:latin typeface="Arial Narrow"/>
                <a:cs typeface="Arial Narrow"/>
              </a:rPr>
              <a:t>expensive:</a:t>
            </a:r>
            <a:r>
              <a:rPr sz="2200" spc="-55" dirty="0">
                <a:latin typeface="Arial Narrow"/>
                <a:cs typeface="Arial Narrow"/>
              </a:rPr>
              <a:t> </a:t>
            </a:r>
            <a:r>
              <a:rPr sz="2200" spc="160" dirty="0">
                <a:latin typeface="Arial Narrow"/>
                <a:cs typeface="Arial Narrow"/>
              </a:rPr>
              <a:t>food,</a:t>
            </a:r>
            <a:r>
              <a:rPr sz="2200" spc="-60" dirty="0">
                <a:latin typeface="Arial Narrow"/>
                <a:cs typeface="Arial Narrow"/>
              </a:rPr>
              <a:t> </a:t>
            </a:r>
            <a:r>
              <a:rPr sz="2200" spc="155" dirty="0">
                <a:latin typeface="Arial Narrow"/>
                <a:cs typeface="Arial Narrow"/>
              </a:rPr>
              <a:t>electricity, </a:t>
            </a:r>
            <a:r>
              <a:rPr sz="2200" spc="160" dirty="0">
                <a:latin typeface="Arial Narrow"/>
                <a:cs typeface="Arial Narrow"/>
              </a:rPr>
              <a:t>heat.”</a:t>
            </a:r>
            <a:endParaRPr sz="2200" dirty="0">
              <a:latin typeface="Arial Narrow"/>
              <a:cs typeface="Arial Narrow"/>
            </a:endParaRPr>
          </a:p>
          <a:p>
            <a:pPr marL="12700" marR="396240">
              <a:lnSpc>
                <a:spcPct val="117500"/>
              </a:lnSpc>
              <a:spcBef>
                <a:spcPts val="1764"/>
              </a:spcBef>
            </a:pPr>
            <a:r>
              <a:rPr sz="2200" spc="130" dirty="0">
                <a:latin typeface="Arial Narrow"/>
                <a:cs typeface="Arial Narrow"/>
              </a:rPr>
              <a:t>Glen’s</a:t>
            </a:r>
            <a:r>
              <a:rPr sz="2200" spc="-55" dirty="0">
                <a:latin typeface="Arial Narrow"/>
                <a:cs typeface="Arial Narrow"/>
              </a:rPr>
              <a:t> </a:t>
            </a:r>
            <a:r>
              <a:rPr sz="2200" spc="200" dirty="0">
                <a:latin typeface="Arial Narrow"/>
                <a:cs typeface="Arial Narrow"/>
              </a:rPr>
              <a:t>hopes</a:t>
            </a:r>
            <a:r>
              <a:rPr sz="2200" spc="-55" dirty="0">
                <a:latin typeface="Arial Narrow"/>
                <a:cs typeface="Arial Narrow"/>
              </a:rPr>
              <a:t> </a:t>
            </a:r>
            <a:r>
              <a:rPr sz="2200" spc="300" dirty="0">
                <a:latin typeface="Arial Narrow"/>
                <a:cs typeface="Arial Narrow"/>
              </a:rPr>
              <a:t>from</a:t>
            </a:r>
            <a:r>
              <a:rPr sz="2200" spc="-55" dirty="0">
                <a:latin typeface="Arial Narrow"/>
                <a:cs typeface="Arial Narrow"/>
              </a:rPr>
              <a:t> </a:t>
            </a:r>
            <a:r>
              <a:rPr sz="2200" spc="215" dirty="0">
                <a:latin typeface="Arial Narrow"/>
                <a:cs typeface="Arial Narrow"/>
              </a:rPr>
              <a:t>the</a:t>
            </a:r>
            <a:r>
              <a:rPr sz="2200" spc="-55" dirty="0">
                <a:latin typeface="Arial Narrow"/>
                <a:cs typeface="Arial Narrow"/>
              </a:rPr>
              <a:t> </a:t>
            </a:r>
            <a:r>
              <a:rPr sz="2200" spc="204" dirty="0">
                <a:latin typeface="Arial Narrow"/>
                <a:cs typeface="Arial Narrow"/>
              </a:rPr>
              <a:t>next</a:t>
            </a:r>
            <a:r>
              <a:rPr sz="2200" spc="-55" dirty="0">
                <a:latin typeface="Arial Narrow"/>
                <a:cs typeface="Arial Narrow"/>
              </a:rPr>
              <a:t> </a:t>
            </a:r>
            <a:r>
              <a:rPr sz="2200" spc="225" dirty="0">
                <a:latin typeface="Arial Narrow"/>
                <a:cs typeface="Arial Narrow"/>
              </a:rPr>
              <a:t>Government</a:t>
            </a:r>
            <a:r>
              <a:rPr sz="2200" spc="-55" dirty="0">
                <a:latin typeface="Arial Narrow"/>
                <a:cs typeface="Arial Narrow"/>
              </a:rPr>
              <a:t> </a:t>
            </a:r>
            <a:r>
              <a:rPr sz="2200" spc="185" dirty="0">
                <a:latin typeface="Arial Narrow"/>
                <a:cs typeface="Arial Narrow"/>
              </a:rPr>
              <a:t>include</a:t>
            </a:r>
            <a:r>
              <a:rPr sz="2200" spc="-55" dirty="0">
                <a:latin typeface="Arial Narrow"/>
                <a:cs typeface="Arial Narrow"/>
              </a:rPr>
              <a:t> </a:t>
            </a:r>
            <a:r>
              <a:rPr sz="2200" spc="190" dirty="0">
                <a:latin typeface="Arial Narrow"/>
                <a:cs typeface="Arial Narrow"/>
              </a:rPr>
              <a:t>keeping</a:t>
            </a:r>
            <a:r>
              <a:rPr sz="2200" spc="-55" dirty="0">
                <a:latin typeface="Arial Narrow"/>
                <a:cs typeface="Arial Narrow"/>
              </a:rPr>
              <a:t> </a:t>
            </a:r>
            <a:r>
              <a:rPr sz="2200" spc="175" dirty="0">
                <a:latin typeface="Arial Narrow"/>
                <a:cs typeface="Arial Narrow"/>
              </a:rPr>
              <a:t>benefits in</a:t>
            </a:r>
            <a:r>
              <a:rPr sz="2200" spc="-60" dirty="0">
                <a:latin typeface="Arial Narrow"/>
                <a:cs typeface="Arial Narrow"/>
              </a:rPr>
              <a:t> </a:t>
            </a:r>
            <a:r>
              <a:rPr sz="2200" spc="150" dirty="0">
                <a:latin typeface="Arial Narrow"/>
                <a:cs typeface="Arial Narrow"/>
              </a:rPr>
              <a:t>line</a:t>
            </a:r>
            <a:r>
              <a:rPr sz="2200" spc="-55" dirty="0">
                <a:latin typeface="Arial Narrow"/>
                <a:cs typeface="Arial Narrow"/>
              </a:rPr>
              <a:t> </a:t>
            </a:r>
            <a:r>
              <a:rPr sz="2200" spc="254" dirty="0">
                <a:latin typeface="Arial Narrow"/>
                <a:cs typeface="Arial Narrow"/>
              </a:rPr>
              <a:t>with</a:t>
            </a:r>
            <a:r>
              <a:rPr sz="2200" spc="-55" dirty="0">
                <a:latin typeface="Arial Narrow"/>
                <a:cs typeface="Arial Narrow"/>
              </a:rPr>
              <a:t> </a:t>
            </a:r>
            <a:r>
              <a:rPr sz="2200" spc="215" dirty="0">
                <a:latin typeface="Arial Narrow"/>
                <a:cs typeface="Arial Narrow"/>
              </a:rPr>
              <a:t>the</a:t>
            </a:r>
            <a:r>
              <a:rPr sz="2200" spc="-55" dirty="0">
                <a:latin typeface="Arial Narrow"/>
                <a:cs typeface="Arial Narrow"/>
              </a:rPr>
              <a:t> </a:t>
            </a:r>
            <a:r>
              <a:rPr sz="2200" spc="195" dirty="0">
                <a:latin typeface="Arial Narrow"/>
                <a:cs typeface="Arial Narrow"/>
              </a:rPr>
              <a:t>actual</a:t>
            </a:r>
            <a:r>
              <a:rPr sz="2200" spc="-55" dirty="0">
                <a:latin typeface="Arial Narrow"/>
                <a:cs typeface="Arial Narrow"/>
              </a:rPr>
              <a:t> </a:t>
            </a:r>
            <a:r>
              <a:rPr sz="2200" spc="210" dirty="0">
                <a:latin typeface="Arial Narrow"/>
                <a:cs typeface="Arial Narrow"/>
              </a:rPr>
              <a:t>cost</a:t>
            </a:r>
            <a:r>
              <a:rPr sz="2200" spc="-55" dirty="0">
                <a:latin typeface="Arial Narrow"/>
                <a:cs typeface="Arial Narrow"/>
              </a:rPr>
              <a:t> </a:t>
            </a:r>
            <a:r>
              <a:rPr sz="2200" spc="210" dirty="0">
                <a:latin typeface="Arial Narrow"/>
                <a:cs typeface="Arial Narrow"/>
              </a:rPr>
              <a:t>of</a:t>
            </a:r>
            <a:r>
              <a:rPr sz="2200" spc="-55" dirty="0">
                <a:latin typeface="Arial Narrow"/>
                <a:cs typeface="Arial Narrow"/>
              </a:rPr>
              <a:t> </a:t>
            </a:r>
            <a:r>
              <a:rPr sz="2200" spc="125" dirty="0">
                <a:latin typeface="Arial Narrow"/>
                <a:cs typeface="Arial Narrow"/>
              </a:rPr>
              <a:t>living;</a:t>
            </a:r>
            <a:r>
              <a:rPr sz="2200" spc="-60" dirty="0">
                <a:latin typeface="Arial Narrow"/>
                <a:cs typeface="Arial Narrow"/>
              </a:rPr>
              <a:t> </a:t>
            </a:r>
            <a:r>
              <a:rPr sz="2200" spc="200" dirty="0">
                <a:latin typeface="Arial Narrow"/>
                <a:cs typeface="Arial Narrow"/>
              </a:rPr>
              <a:t>increasing</a:t>
            </a:r>
            <a:r>
              <a:rPr sz="2200" spc="-55" dirty="0">
                <a:latin typeface="Arial Narrow"/>
                <a:cs typeface="Arial Narrow"/>
              </a:rPr>
              <a:t> </a:t>
            </a:r>
            <a:r>
              <a:rPr sz="2200" spc="180" dirty="0">
                <a:latin typeface="Arial Narrow"/>
                <a:cs typeface="Arial Narrow"/>
              </a:rPr>
              <a:t>access</a:t>
            </a:r>
            <a:r>
              <a:rPr sz="2200" spc="-55" dirty="0">
                <a:latin typeface="Arial Narrow"/>
                <a:cs typeface="Arial Narrow"/>
              </a:rPr>
              <a:t> </a:t>
            </a:r>
            <a:r>
              <a:rPr sz="2200" spc="240" dirty="0">
                <a:latin typeface="Arial Narrow"/>
                <a:cs typeface="Arial Narrow"/>
              </a:rPr>
              <a:t>to</a:t>
            </a:r>
            <a:r>
              <a:rPr sz="2200" spc="-55" dirty="0">
                <a:latin typeface="Arial Narrow"/>
                <a:cs typeface="Arial Narrow"/>
              </a:rPr>
              <a:t> </a:t>
            </a:r>
            <a:r>
              <a:rPr sz="2200" spc="215" dirty="0">
                <a:latin typeface="Arial Narrow"/>
                <a:cs typeface="Arial Narrow"/>
              </a:rPr>
              <a:t>mental </a:t>
            </a:r>
            <a:r>
              <a:rPr sz="2200" spc="200" dirty="0">
                <a:latin typeface="Arial Narrow"/>
                <a:cs typeface="Arial Narrow"/>
              </a:rPr>
              <a:t>health</a:t>
            </a:r>
            <a:r>
              <a:rPr sz="2200" spc="-65" dirty="0">
                <a:latin typeface="Arial Narrow"/>
                <a:cs typeface="Arial Narrow"/>
              </a:rPr>
              <a:t> </a:t>
            </a:r>
            <a:r>
              <a:rPr sz="2200" spc="240" dirty="0">
                <a:latin typeface="Arial Narrow"/>
                <a:cs typeface="Arial Narrow"/>
              </a:rPr>
              <a:t>support</a:t>
            </a:r>
            <a:r>
              <a:rPr sz="2200" spc="-60" dirty="0">
                <a:latin typeface="Arial Narrow"/>
                <a:cs typeface="Arial Narrow"/>
              </a:rPr>
              <a:t> </a:t>
            </a:r>
            <a:r>
              <a:rPr sz="2200" spc="180" dirty="0">
                <a:latin typeface="Arial Narrow"/>
                <a:cs typeface="Arial Narrow"/>
              </a:rPr>
              <a:t>services</a:t>
            </a:r>
            <a:r>
              <a:rPr sz="2200" spc="-60" dirty="0">
                <a:latin typeface="Arial Narrow"/>
                <a:cs typeface="Arial Narrow"/>
              </a:rPr>
              <a:t> </a:t>
            </a:r>
            <a:r>
              <a:rPr sz="2200" spc="195" dirty="0">
                <a:latin typeface="Arial Narrow"/>
                <a:cs typeface="Arial Narrow"/>
              </a:rPr>
              <a:t>“beyond</a:t>
            </a:r>
            <a:r>
              <a:rPr sz="2200" spc="-60" dirty="0">
                <a:latin typeface="Arial Narrow"/>
                <a:cs typeface="Arial Narrow"/>
              </a:rPr>
              <a:t> </a:t>
            </a:r>
            <a:r>
              <a:rPr sz="2200" spc="215" dirty="0">
                <a:latin typeface="Arial Narrow"/>
                <a:cs typeface="Arial Narrow"/>
              </a:rPr>
              <a:t>the</a:t>
            </a:r>
            <a:r>
              <a:rPr sz="2200" spc="-60" dirty="0">
                <a:latin typeface="Arial Narrow"/>
                <a:cs typeface="Arial Narrow"/>
              </a:rPr>
              <a:t> </a:t>
            </a:r>
            <a:r>
              <a:rPr sz="2200" spc="204" dirty="0">
                <a:latin typeface="Arial Narrow"/>
                <a:cs typeface="Arial Narrow"/>
              </a:rPr>
              <a:t>over-</a:t>
            </a:r>
            <a:r>
              <a:rPr sz="2200" spc="225" dirty="0">
                <a:latin typeface="Arial Narrow"/>
                <a:cs typeface="Arial Narrow"/>
              </a:rPr>
              <a:t>stretched</a:t>
            </a:r>
            <a:r>
              <a:rPr sz="2200" spc="-60" dirty="0">
                <a:latin typeface="Arial Narrow"/>
                <a:cs typeface="Arial Narrow"/>
              </a:rPr>
              <a:t> </a:t>
            </a:r>
            <a:r>
              <a:rPr sz="2200" spc="185" dirty="0">
                <a:latin typeface="Arial Narrow"/>
                <a:cs typeface="Arial Narrow"/>
              </a:rPr>
              <a:t>crisis</a:t>
            </a:r>
            <a:r>
              <a:rPr sz="2200" spc="-60" dirty="0">
                <a:latin typeface="Arial Narrow"/>
                <a:cs typeface="Arial Narrow"/>
              </a:rPr>
              <a:t> </a:t>
            </a:r>
            <a:r>
              <a:rPr sz="2200" spc="175" dirty="0">
                <a:latin typeface="Arial Narrow"/>
                <a:cs typeface="Arial Narrow"/>
              </a:rPr>
              <a:t>teams”;</a:t>
            </a:r>
            <a:endParaRPr sz="2200" dirty="0">
              <a:latin typeface="Arial Narrow"/>
              <a:cs typeface="Arial Narrow"/>
            </a:endParaRPr>
          </a:p>
          <a:p>
            <a:pPr marL="12700" marR="207010">
              <a:lnSpc>
                <a:spcPct val="117500"/>
              </a:lnSpc>
            </a:pPr>
            <a:r>
              <a:rPr sz="2200" spc="225" dirty="0">
                <a:latin typeface="Arial Narrow"/>
                <a:cs typeface="Arial Narrow"/>
              </a:rPr>
              <a:t>and</a:t>
            </a:r>
            <a:r>
              <a:rPr sz="2200" spc="-75" dirty="0">
                <a:latin typeface="Arial Narrow"/>
                <a:cs typeface="Arial Narrow"/>
              </a:rPr>
              <a:t> </a:t>
            </a:r>
            <a:r>
              <a:rPr sz="2200" spc="200" dirty="0">
                <a:latin typeface="Arial Narrow"/>
                <a:cs typeface="Arial Narrow"/>
              </a:rPr>
              <a:t>spending</a:t>
            </a:r>
            <a:r>
              <a:rPr sz="2200" spc="-60" dirty="0">
                <a:latin typeface="Arial Narrow"/>
                <a:cs typeface="Arial Narrow"/>
              </a:rPr>
              <a:t> </a:t>
            </a:r>
            <a:r>
              <a:rPr sz="2200" spc="140" dirty="0">
                <a:latin typeface="Arial Narrow"/>
                <a:cs typeface="Arial Narrow"/>
              </a:rPr>
              <a:t>less</a:t>
            </a:r>
            <a:r>
              <a:rPr sz="2200" spc="-60" dirty="0">
                <a:latin typeface="Arial Narrow"/>
                <a:cs typeface="Arial Narrow"/>
              </a:rPr>
              <a:t> </a:t>
            </a:r>
            <a:r>
              <a:rPr sz="2200" spc="235" dirty="0">
                <a:latin typeface="Arial Narrow"/>
                <a:cs typeface="Arial Narrow"/>
              </a:rPr>
              <a:t>on</a:t>
            </a:r>
            <a:r>
              <a:rPr sz="2200" spc="-65" dirty="0">
                <a:latin typeface="Arial Narrow"/>
                <a:cs typeface="Arial Narrow"/>
              </a:rPr>
              <a:t> </a:t>
            </a:r>
            <a:r>
              <a:rPr sz="2200" spc="190" dirty="0">
                <a:latin typeface="Arial Narrow"/>
                <a:cs typeface="Arial Narrow"/>
              </a:rPr>
              <a:t>“servicing</a:t>
            </a:r>
            <a:r>
              <a:rPr sz="2200" spc="-60" dirty="0">
                <a:latin typeface="Arial Narrow"/>
                <a:cs typeface="Arial Narrow"/>
              </a:rPr>
              <a:t> </a:t>
            </a:r>
            <a:r>
              <a:rPr sz="2200" spc="195" dirty="0">
                <a:latin typeface="Arial Narrow"/>
                <a:cs typeface="Arial Narrow"/>
              </a:rPr>
              <a:t>national</a:t>
            </a:r>
            <a:r>
              <a:rPr sz="2200" spc="-60" dirty="0">
                <a:latin typeface="Arial Narrow"/>
                <a:cs typeface="Arial Narrow"/>
              </a:rPr>
              <a:t> </a:t>
            </a:r>
            <a:r>
              <a:rPr sz="2200" spc="160" dirty="0">
                <a:latin typeface="Arial Narrow"/>
                <a:cs typeface="Arial Narrow"/>
              </a:rPr>
              <a:t>debt,</a:t>
            </a:r>
            <a:r>
              <a:rPr sz="2200" spc="-65" dirty="0">
                <a:latin typeface="Arial Narrow"/>
                <a:cs typeface="Arial Narrow"/>
              </a:rPr>
              <a:t> </a:t>
            </a:r>
            <a:r>
              <a:rPr sz="2200" spc="225" dirty="0">
                <a:latin typeface="Arial Narrow"/>
                <a:cs typeface="Arial Narrow"/>
              </a:rPr>
              <a:t>and</a:t>
            </a:r>
            <a:r>
              <a:rPr sz="2200" spc="-60" dirty="0">
                <a:latin typeface="Arial Narrow"/>
                <a:cs typeface="Arial Narrow"/>
              </a:rPr>
              <a:t> </a:t>
            </a:r>
            <a:r>
              <a:rPr sz="2200" spc="190" dirty="0">
                <a:latin typeface="Arial Narrow"/>
                <a:cs typeface="Arial Narrow"/>
              </a:rPr>
              <a:t>instead</a:t>
            </a:r>
            <a:r>
              <a:rPr sz="2200" spc="-60" dirty="0">
                <a:latin typeface="Arial Narrow"/>
                <a:cs typeface="Arial Narrow"/>
              </a:rPr>
              <a:t> </a:t>
            </a:r>
            <a:r>
              <a:rPr sz="2200" spc="190" dirty="0">
                <a:latin typeface="Arial Narrow"/>
                <a:cs typeface="Arial Narrow"/>
              </a:rPr>
              <a:t>diverting </a:t>
            </a:r>
            <a:r>
              <a:rPr sz="2200" spc="229" dirty="0">
                <a:latin typeface="Arial Narrow"/>
                <a:cs typeface="Arial Narrow"/>
              </a:rPr>
              <a:t>money</a:t>
            </a:r>
            <a:r>
              <a:rPr sz="2200" spc="-60" dirty="0">
                <a:latin typeface="Arial Narrow"/>
                <a:cs typeface="Arial Narrow"/>
              </a:rPr>
              <a:t> </a:t>
            </a:r>
            <a:r>
              <a:rPr sz="2200" spc="195" dirty="0">
                <a:latin typeface="Arial Narrow"/>
                <a:cs typeface="Arial Narrow"/>
              </a:rPr>
              <a:t>directly</a:t>
            </a:r>
            <a:r>
              <a:rPr sz="2200" spc="-60" dirty="0">
                <a:latin typeface="Arial Narrow"/>
                <a:cs typeface="Arial Narrow"/>
              </a:rPr>
              <a:t> </a:t>
            </a:r>
            <a:r>
              <a:rPr sz="2200" spc="204" dirty="0">
                <a:latin typeface="Arial Narrow"/>
                <a:cs typeface="Arial Narrow"/>
              </a:rPr>
              <a:t>into</a:t>
            </a:r>
            <a:r>
              <a:rPr sz="2200" spc="-55" dirty="0">
                <a:latin typeface="Arial Narrow"/>
                <a:cs typeface="Arial Narrow"/>
              </a:rPr>
              <a:t> </a:t>
            </a:r>
            <a:r>
              <a:rPr sz="2200" spc="204" dirty="0">
                <a:latin typeface="Arial Narrow"/>
                <a:cs typeface="Arial Narrow"/>
              </a:rPr>
              <a:t>addressing</a:t>
            </a:r>
            <a:r>
              <a:rPr sz="2200" spc="-60" dirty="0">
                <a:latin typeface="Arial Narrow"/>
                <a:cs typeface="Arial Narrow"/>
              </a:rPr>
              <a:t> </a:t>
            </a:r>
            <a:r>
              <a:rPr sz="2200" spc="215" dirty="0">
                <a:latin typeface="Arial Narrow"/>
                <a:cs typeface="Arial Narrow"/>
              </a:rPr>
              <a:t>the</a:t>
            </a:r>
            <a:r>
              <a:rPr sz="2200" spc="-55" dirty="0">
                <a:latin typeface="Arial Narrow"/>
                <a:cs typeface="Arial Narrow"/>
              </a:rPr>
              <a:t> </a:t>
            </a:r>
            <a:r>
              <a:rPr sz="2200" spc="185" dirty="0">
                <a:latin typeface="Arial Narrow"/>
                <a:cs typeface="Arial Narrow"/>
              </a:rPr>
              <a:t>massive</a:t>
            </a:r>
            <a:r>
              <a:rPr sz="2200" spc="-60" dirty="0">
                <a:latin typeface="Arial Narrow"/>
                <a:cs typeface="Arial Narrow"/>
              </a:rPr>
              <a:t> </a:t>
            </a:r>
            <a:r>
              <a:rPr sz="2200" spc="235" dirty="0">
                <a:latin typeface="Arial Narrow"/>
                <a:cs typeface="Arial Narrow"/>
              </a:rPr>
              <a:t>problems</a:t>
            </a:r>
            <a:r>
              <a:rPr sz="2200" spc="-55" dirty="0">
                <a:latin typeface="Arial Narrow"/>
                <a:cs typeface="Arial Narrow"/>
              </a:rPr>
              <a:t> </a:t>
            </a:r>
            <a:r>
              <a:rPr sz="2200" spc="210" dirty="0">
                <a:latin typeface="Arial Narrow"/>
                <a:cs typeface="Arial Narrow"/>
              </a:rPr>
              <a:t>of</a:t>
            </a:r>
            <a:r>
              <a:rPr sz="2200" spc="-60" dirty="0">
                <a:latin typeface="Arial Narrow"/>
                <a:cs typeface="Arial Narrow"/>
              </a:rPr>
              <a:t> </a:t>
            </a:r>
            <a:r>
              <a:rPr sz="2200" spc="165" dirty="0">
                <a:latin typeface="Arial Narrow"/>
                <a:cs typeface="Arial Narrow"/>
              </a:rPr>
              <a:t>addiction, </a:t>
            </a:r>
            <a:r>
              <a:rPr sz="2200" spc="195" dirty="0">
                <a:latin typeface="Arial Narrow"/>
                <a:cs typeface="Arial Narrow"/>
              </a:rPr>
              <a:t>educational</a:t>
            </a:r>
            <a:r>
              <a:rPr sz="2200" spc="-55" dirty="0">
                <a:latin typeface="Arial Narrow"/>
                <a:cs typeface="Arial Narrow"/>
              </a:rPr>
              <a:t> </a:t>
            </a:r>
            <a:r>
              <a:rPr sz="2200" spc="200" dirty="0">
                <a:latin typeface="Arial Narrow"/>
                <a:cs typeface="Arial Narrow"/>
              </a:rPr>
              <a:t>underachievement,</a:t>
            </a:r>
            <a:r>
              <a:rPr sz="2200" spc="-55" dirty="0">
                <a:latin typeface="Arial Narrow"/>
                <a:cs typeface="Arial Narrow"/>
              </a:rPr>
              <a:t> </a:t>
            </a:r>
            <a:r>
              <a:rPr sz="2200" spc="254" dirty="0">
                <a:latin typeface="Arial Narrow"/>
                <a:cs typeface="Arial Narrow"/>
              </a:rPr>
              <a:t>crime</a:t>
            </a:r>
            <a:r>
              <a:rPr sz="2200" spc="-55" dirty="0">
                <a:latin typeface="Arial Narrow"/>
                <a:cs typeface="Arial Narrow"/>
              </a:rPr>
              <a:t> </a:t>
            </a:r>
            <a:r>
              <a:rPr sz="2200" spc="225" dirty="0">
                <a:latin typeface="Arial Narrow"/>
                <a:cs typeface="Arial Narrow"/>
              </a:rPr>
              <a:t>and</a:t>
            </a:r>
            <a:r>
              <a:rPr sz="2200" spc="-55" dirty="0">
                <a:latin typeface="Arial Narrow"/>
                <a:cs typeface="Arial Narrow"/>
              </a:rPr>
              <a:t> </a:t>
            </a:r>
            <a:r>
              <a:rPr sz="2200" spc="165" dirty="0">
                <a:latin typeface="Arial Narrow"/>
                <a:cs typeface="Arial Narrow"/>
              </a:rPr>
              <a:t>social</a:t>
            </a:r>
            <a:r>
              <a:rPr sz="2200" spc="-55" dirty="0">
                <a:latin typeface="Arial Narrow"/>
                <a:cs typeface="Arial Narrow"/>
              </a:rPr>
              <a:t> </a:t>
            </a:r>
            <a:r>
              <a:rPr sz="2200" spc="145" dirty="0">
                <a:latin typeface="Arial Narrow"/>
                <a:cs typeface="Arial Narrow"/>
              </a:rPr>
              <a:t>decay,</a:t>
            </a:r>
            <a:r>
              <a:rPr sz="2200" spc="-50" dirty="0">
                <a:latin typeface="Arial Narrow"/>
                <a:cs typeface="Arial Narrow"/>
              </a:rPr>
              <a:t> </a:t>
            </a:r>
            <a:r>
              <a:rPr sz="2200" spc="220" dirty="0">
                <a:latin typeface="Arial Narrow"/>
                <a:cs typeface="Arial Narrow"/>
              </a:rPr>
              <a:t>endemic</a:t>
            </a:r>
            <a:r>
              <a:rPr sz="2200" spc="-55" dirty="0">
                <a:latin typeface="Arial Narrow"/>
                <a:cs typeface="Arial Narrow"/>
              </a:rPr>
              <a:t> </a:t>
            </a:r>
            <a:r>
              <a:rPr sz="2200" spc="150" dirty="0">
                <a:latin typeface="Arial Narrow"/>
                <a:cs typeface="Arial Narrow"/>
              </a:rPr>
              <a:t>in </a:t>
            </a:r>
            <a:r>
              <a:rPr sz="2200" spc="260" dirty="0">
                <a:latin typeface="Arial Narrow"/>
                <a:cs typeface="Arial Narrow"/>
              </a:rPr>
              <a:t>most</a:t>
            </a:r>
            <a:r>
              <a:rPr sz="2200" spc="-70" dirty="0">
                <a:latin typeface="Arial Narrow"/>
                <a:cs typeface="Arial Narrow"/>
              </a:rPr>
              <a:t> </a:t>
            </a:r>
            <a:r>
              <a:rPr sz="2200" spc="195" dirty="0">
                <a:latin typeface="Arial Narrow"/>
                <a:cs typeface="Arial Narrow"/>
              </a:rPr>
              <a:t>communities”.</a:t>
            </a:r>
            <a:endParaRPr sz="2200" dirty="0">
              <a:latin typeface="Arial Narrow"/>
              <a:cs typeface="Arial Narrow"/>
            </a:endParaRPr>
          </a:p>
        </p:txBody>
      </p:sp>
      <p:sp>
        <p:nvSpPr>
          <p:cNvPr id="5" name="object 5"/>
          <p:cNvSpPr txBox="1">
            <a:spLocks noGrp="1"/>
          </p:cNvSpPr>
          <p:nvPr>
            <p:ph type="title"/>
          </p:nvPr>
        </p:nvSpPr>
        <p:spPr>
          <a:xfrm>
            <a:off x="11215612" y="2555541"/>
            <a:ext cx="6140450" cy="1552348"/>
          </a:xfrm>
          <a:prstGeom prst="rect">
            <a:avLst/>
          </a:prstGeom>
        </p:spPr>
        <p:txBody>
          <a:bodyPr vert="horz" wrap="square" lIns="0" tIns="13335" rIns="0" bIns="0" rtlCol="0">
            <a:spAutoFit/>
          </a:bodyPr>
          <a:lstStyle/>
          <a:p>
            <a:pPr marL="12700">
              <a:lnSpc>
                <a:spcPct val="100000"/>
              </a:lnSpc>
              <a:spcBef>
                <a:spcPts val="105"/>
              </a:spcBef>
            </a:pPr>
            <a:r>
              <a:rPr spc="-785" dirty="0">
                <a:latin typeface="Arial Black" panose="020B0A04020102020204" pitchFamily="34" charset="0"/>
              </a:rPr>
              <a:t>GLEN</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010942" y="-34924"/>
            <a:ext cx="1842336" cy="28003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1825</Words>
  <Application>Microsoft Office PowerPoint</Application>
  <PresentationFormat>Custom</PresentationFormat>
  <Paragraphs>72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Narrow</vt:lpstr>
      <vt:lpstr>Arial Black</vt:lpstr>
      <vt:lpstr>A Love of Thunder</vt:lpstr>
      <vt:lpstr>Office Theme</vt:lpstr>
      <vt:lpstr>This exhibition tells stories of people from St Mary’s Bramall Lane Family Choir in Sheffield.</vt:lpstr>
      <vt:lpstr>STEPHEN</vt:lpstr>
      <vt:lpstr>SUSAN</vt:lpstr>
      <vt:lpstr>DAMIAN</vt:lpstr>
      <vt:lpstr>REBECCA</vt:lpstr>
      <vt:lpstr>LIUDMYLA</vt:lpstr>
      <vt:lpstr>SANDRA</vt:lpstr>
      <vt:lpstr>WAYNE</vt:lpstr>
      <vt:lpstr>MICHELLE</vt:lpstr>
      <vt:lpstr>GLEN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Susan (born 1960) has sung with St Mary’s choir since 2022. She is a craftsperson and a carer for her husband who lives with angina and type two diabetes. Susan also lives with angina and rheumatoid arthritis, and is out of work due to ill health and her</dc:title>
  <dc:creator>Pete Duberly</dc:creator>
  <cp:keywords>DAGJ4zDRFiU,BAD4Gc_xvBA</cp:keywords>
  <cp:lastModifiedBy>Lenovo User</cp:lastModifiedBy>
  <cp:revision>5</cp:revision>
  <dcterms:created xsi:type="dcterms:W3CDTF">2024-10-24T10:37:48Z</dcterms:created>
  <dcterms:modified xsi:type="dcterms:W3CDTF">2024-10-24T10:58:59Z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2024-07-10T00:00:00Z</vt:filetime>
  </property>
  <property fmtid="{D5CDD505-2E9C-101B-9397-08002B2CF9AE}" pid="3" name="Creator">
    <vt:lpwstr>Canva</vt:lpwstr>
  </property>
  <property fmtid="{D5CDD505-2E9C-101B-9397-08002B2CF9AE}" pid="4" name="LastSaved">
    <vt:filetime>2024-10-24T00:00:00Z</vt:filetime>
  </property>
  <property fmtid="{D5CDD505-2E9C-101B-9397-08002B2CF9AE}" pid="5" name="Producer">
    <vt:lpwstr>Canva</vt:lpwstr>
  </property>
</Properties>
</file>